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1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выражения: как находить значение по правилам
</a:t>
            </a:r>
            <a:endParaRPr lang="en-US" sz="3111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вычислять точно и без ошибок, соблюдая порядок действий.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 жизни и на уроках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встречаем их в покупках, расчётах времени и задачах. Умение считать по правилам помогает быстрее находить ответы, проверять себя и готовит к работе с алгебраическими выражениями в 7 классе.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числовое выражение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исходные данные выражения. Из чисел строится вся запись, а после выполнения действий получается одно конкретное значение.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нужно сделать с числами: сложить, вычесть, умножить или разделить. Именно знак определяет смысл вычисления.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объединяют части выражения в группы и задают, что считать раньше. Благодаря им один и тот же набор чисел может дать разный ответ.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результат всех вычислений. Его находят по правилам порядка действий, чтобы у всех получался одинаковый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действия и их смысл в выражениях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арифметическое действие имеет свой смысл и по-разному влияет на результат.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 могут давать разные результаты в зависимости от действия и его порядка.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5–7 классов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выполнения действий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используют при вычислении числовых выражений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результат вычисления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8400" y="212820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8 − 3 + 2 действия выполняются слева направо: сначала 8 − 3, затем прибавляется 2. Получается 7, потому что никаких групп для вычисления раньше нет.
</a:t>
            </a:r>
            <a:endParaRPr lang="en-US" sz="1164" dirty="0"/>
          </a:p>
        </p:txBody>
      </p:sp>
      <p:sp>
        <p:nvSpPr>
          <p:cNvPr id="8" name="Text 3"/>
          <p:cNvSpPr txBox="1"/>
          <p:nvPr/>
        </p:nvSpPr>
        <p:spPr>
          <a:xfrm>
            <a:off x="398400" y="321591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8 − (3 + 2) сначала находят сумму в скобках, то есть 3 + 2. Затем из 8 вычитают 5, и ответ становится 3.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числовых выражений, школьный курс математики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скобки меняют итог одного и того же набора чисел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числа могут дать разные ответы, если изменить группировку действий. Это особенно заметно в длинных выражениях с несколькими операциями.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порядок действий влияют на результат не меньше, чем сами числа; ошибка в одном месте меняет весь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375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которые помогают считать быстрее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сложения и умножения можно менять числа местами, не изменяя результат. Это удобно, когда нужно быстро устно посчитать или выбрать более лёгкий порядок вычислений.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можно по-разному группировать, если действие одно и то же. Так проще складывать и умножать большие наборы чисел, не теряя точность.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сокращать вычисления и делать их удобнее. Особенно они полезны в устном счёте, когда важно быстро получить правильный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выражение и уравнение: в чём разница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записей похожи внешне, но решаются по-разному.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числовом выражении после вычисления получают одно конкретное число, а в уравнении ищут неизвестное значение.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вычислений: как находят ошибки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Пересчитать ещё раз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повторить вычисление полностью, не спеша. Это помогает заметить случайную ошибку в счёте, пропущенное действие или неверно выполненную операцию.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прикидкой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нужно сопоставить с приблизительной оценкой. Если результат слишком большой или слишком маленький, стоит ещё раз проверить выражение и порядок действий.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знаки и 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скобкам, знакам «+», «−», «×», «÷» и расположению действий. Именно здесь чаще всего возникает ошибка в длинной записи.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сложных выражениях сначала смотрят скобки, затем умножение и деление, а после этого сложение и вычитание. Такой порядок помогает не пропустить важный шаг.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математики 5–7 классов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значения выражения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появляется не в счёте, а в записи: стоит пропустить знак или скобку, и ответ сразу становится неверным.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ошибки связаны с невнимательностью к записи и порядку действий. Проверка по шагам помогает заметить их до сдачи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стоимость нескольких одинаковых товаров, часто составляют числовое выражение: цену умножают на количество и прибавляют нужные расходы. Такой расчёт помогает быстро проверить чек и понять, хватит ли денег на покупку.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планировании маршрута нужно сложить время на дорогу, ожидание и пересадки. Числовые выражения позволяют оценить, когда вы приедете, а также сравнить разные варианты пути без лишних вычислений в уме.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Баллы и количество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играх, конкурсах и школьных заданиях часто считают баллы за несколько действий или количество деталей в наборе. Выражения помогают не ошибиться, когда нужно учесть несколько частей результата и получить точный итог.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 жизни и в школьных задачах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значения выражения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 школьным правилам математики 5–7 классов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и письменный счёт при работе с выражениями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способ вычислений удобнее в разных ситуациях.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счёт помогает быстро прикинуть ответ, а письменный — аккуратно пройти все шаги и не потерять знак или скобку.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вычислений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и разбирать сложное выражение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выражение читают целиком и замечают, какие действия в нём встречаются. Это помогает понять, где могут быть скобки, умножение, деление и возможные вложенные части.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внутренние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скобки, начинают с самых внутренних. В примере 18 − 2 × (3 + 4) сначала рассматривают сумму 3 + 4, потому что она заключена в скобки.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Выполнить действия по 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переходят к умножению, затем к вычитанию. Важно не менять порядок и отмечать уже выполненные шаги, чтобы не повторить одно действие дважды.
</a:t>
            </a:r>
            <a:endParaRPr lang="en-US" sz="985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ответ полезно оценить прикидкой или повторным вычислением. Если число выглядит неожиданно, значит, где-то пропущен знак, скобка или нарушен порядок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математики 5–7 классов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выражений с разным результатом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числа могут давать очень разные ответы, если изменить скобки или порядок выполнения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не просто украшают запись: они определяют ход вычислений и могут изменить результат в несколько раз.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выражения с несколькими действиями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заметить 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4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считать, нужно увидеть все действия в выражении и определить, где находятся скобки. Это помогает сразу понять, какие части записи связаны между собой и с какого шага начинать вычисления.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по приоритету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действия внутри скобок и умножение или деление, а затем переходят к сложению и вычитанию. Такой порядок особенно важен, когда в записи несколько разных операций.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торопиться с 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длинных выражениях легко пропустить знак или перепутать шаги. Полезно записывать промежуточные результаты отдельно, чтобы видеть, как меняется выражение после каждого действия.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промежуточные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этапа стоит оценить, выглядит ли результат разумно. Если число получается слишком большим или слишком маленьким, лучше вернуться к предыдущему шагу и найти ошибку.
</a:t>
            </a:r>
            <a:endParaRPr lang="en-US" sz="11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числовых выражений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помогают читать запись точно и без 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эти термины, легче объяснять ход решения, проверять ответ и избегать ошибок в записи.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математики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763" y="1277800"/>
            <a:ext cx="166275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12337" y="1277800"/>
            <a:ext cx="166275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 дальнейшего изучения математики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для 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с числовыми выражениями нужно каждый раз, когда приходится считать точно и по правилам. Без этого трудно уверенно переходить к более сложным темам.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дроби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с дробями и процентами часто встречаются выражения с несколькими действиями. Правильный порядок помогает получать верный результат и не теряться в длинной записи.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физике, информатике и других предметах тоже нужны точные вычисления. Навык работы с выражениями помогает читать формулы, подставлять значения и делать выводы.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развивают внимание, аккуратность и умение рассуждать последовательно. Это полезно не только на уроках, но и в обычных повседневных расчётах.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выражения: основа точного счёта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учат считать последовательно, проверять себя и не путать знаки. Когда правила становятся привычными, легче решать задачи, работать с формулами и двигаться к алгебре.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2026-05-29T21:22:38Z</dcterms:created>
  <dcterms:modified xsi:type="dcterms:W3CDTF">2026-05-29T21:22:38Z</dcterms:modified>
</cp:coreProperties>
</file>