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между двумя мировыми войнами: кризисы, реформы и путь ко Второй мировой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1918–1939 годы: надежда на сотрудничество и нарастание конфликтов — под ударом кризисов.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последствия Первой мировой войны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унесла около 10 млн жизней, а общие потери намного выросли из‑за ранений и последствий. В Европе рухнули четыре империи. Послевоенный порядок опирался на Версаль и Лигу Наций, но новые границы и репарации усилили противоречия.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система: устройство и противоречия
</a:t>
            </a:r>
            <a:endParaRPr lang="en-US" sz="3663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ограничил Германию армией в 100 тысяч человек, запретил тяжелое вооружение и закрепил репарационные выплаты, превращая наказание в устойчивый политический фактор.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потери и утрата колоний усилили в Германии чувство национального унижения; формальный порядок закреплял ощущение несправедливости и подталкивал к поиску пересмотра мира.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создала видимый баланс сил, но из-за стремления государств пересмотреть условия и хронического недоверия она оказалась непрочной, что подготовило почву для будущих кризисов.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Вашингтонская конференция 1921–1922 годов ввела ограничения на военно‑морские вооружения ведущих держав, пытаясь снизить угрозу новой гонки флотен. Однако контроль не устранил взаимное недоверие.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причинно-следственных цепочек межвоенного периода (инфляция 1920-х, кризис 1929 года, падение доверия к демократии).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Европа от кризиса пришла к новой войне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74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культурные перемены 1920-х годов
</a:t>
            </a:r>
            <a:endParaRPr lang="en-US" sz="3774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многие люди сильнее ощущали темп времени: расширялись города, росли возможности учиться и покупать. Появлялись новые формы досуга, молодежь пробовала иные модели поведения — от городской моды до общественных развлечений.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динамика: образование, развлечения, новые привычки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Джаз, кинематограф и радио превращали новости и развлечения в массовый опыт. То, что раньше знали немногие, теперь звучало в домах. Культура быстрее распространяла идеи модернизации, но вместе с ней усиливались тревожные ожидания будущего.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культура: джаз, кино и радио как «единый ритм»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женщины получили право голоса в 1920 году, а в Великобритании сначала — в 1918 для части женщин, затем на равных условиях в 1928-м. При этом социальное неравенство и разрыв между городом и деревней продолжали заметно влиять на жизнь.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женщин и сохраняющееся неравенство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снижение затронуло не только биржу: параллельно росла безработица и падал выпуск промышленности.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рост оказался неустойчивым: подпитывали его спекуляции и кредитное расширение, а после шока началась цепная реакция.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подъем и обвал 1929 года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учебные данные по динамике экономики США в середине 1920-х — начале 1930-х (точные значения зависят от выбранного учебника/набора показателей).
</a:t>
            </a:r>
            <a:endParaRPr lang="en-US" sz="7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как мировой кризис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 усиливали протекционизм, дефляция и банковские крахи: финансовые проблемы превращались в экономические, а экономические — в социальные. Поэтому депрессия стала действительно мировым явлением.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1933 году в США безработица достигла примерно 25 процентов. В Германии и ряде других государств массовая безработица стала одним из ключевых социальных потрясений.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кризис поразил США, а затем быстро распространился на Европу, Латинскую Америку и Азию. Торговля и банковские кредиты сокращались, а промышленное производство снижалось в разных странах.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415" y="1612725"/>
            <a:ext cx="3371571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выхода из депрессии различались по степени вмешательства государства и по устройству политической системы.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государство управляло экономикой и чем жестче были политические решения, тем заметнее отличались траектории выхода из кризиса.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истории межвоенного периода.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реакций на экономический кризис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либеральной демократии в 1920–1930-е годы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доверия к парламентской системе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Безработица, социальное расслоение и страх перед революцией подрывали авторитет парламентских режимов. Избиратели хотели быстрых решений, а демократические процедуры казались слишком медленными.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«жестких ответов»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общество ожидало сильных и быстрых мер вместо компромиссов. На этом фоне радикальные движения получали шанс выглядеть «эффективнее» действующих правительств.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военных режимов и ограничений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стран столкнулся с укреплением военных структур в политике. Это сопровождалось сокращением роли гражданских институтов, и демократический контроль над властью ослабевал.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политических свобод в Центральной и Восточной Европе
</a:t>
            </a:r>
            <a:endParaRPr lang="en-US" sz="1345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 Франции и Великобритании демократия в целом сохранялась, в части государств региона усилились авторитарные тенденции. Выросли ограничения для политической конкуренции.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Бенито Муссолини пришел к власти после «похода на Рим». Фашистский режим строился вокруг образа сильного лидера и идеи, что порядок важнее свободы выбора.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формировала образ национального возрождения и оправдывала расширение контроля. Так общество постепенно переводили от политического плюрализма к массовой мобилизации и лояльности режиму.
</a:t>
            </a:r>
            <a:endParaRPr lang="en-US" sz="1377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Корпоративная система подчиняла экономику и общественные интересы задачам государства. Вместо конкуренции интересов вводилась единая логика «общего дела», подкрепляемая административным давлением.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опиралась на однопартийность, милитаризм и насилие: оппозицию подавляли, а профсоюзы и независимая пресса оказывались под контролем. Политическая жизнь становилась управляемой и предсказуемой для власти.
</a:t>
            </a:r>
            <a:endParaRPr lang="en-US" sz="1332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приход фашизма к власти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нацизм и установление диктатуры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 войне, экономические потрясения и пропаганда нашли отклик у части общества. Нацисты использовали разочарование и антисемитизм, превращая кризис в инструмент политической мобилизации.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1910-х — начало 1930-х: почва для радикализации
</a:t>
            </a:r>
            <a:endParaRPr lang="en-US" sz="1495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Нюрнбергские законы 1935 года лишили евреев гражданских прав и закрепили расовую дискриминацию. Параллельно усиливались милитаризация, репрессивный аппарат и подготовка к пересмотру европейского порядка.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6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1935–1930-е: расовая политика и милитаризация
</a:t>
            </a:r>
            <a:endParaRPr lang="en-US" sz="1516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1933 году Адольф Гитлер стал канцлером Германии. Далее нацисты быстро подорвали парламентскую систему и закрепили личную диктатуру, сужая пространство для конкуренции партий и мнений.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1933: приход Гитлера к власти и слом парламентаризма
</a:t>
            </a:r>
            <a:endParaRPr lang="en-US" sz="14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что режимы с разной идеологией опирались на одинаковые инструменты контроля: монополию власти, пропаганду и давление на гражданские свободы.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 данных указывает на закономерность: в кризисные годы авторитарные системы чаще выбирали управляемую мобилизацию и репрессии вместо общественного согласия.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тоталитарных и авторитарных режимов 1930-х годов
</a:t>
            </a:r>
            <a:endParaRPr lang="en-US" sz="3607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 материалам учебных курсов по истории межвоенного периода, без привязки к единому статистическому массиву.
</a:t>
            </a:r>
            <a:endParaRPr lang="en-US" sz="8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пятилетка, стартовавшая в 1928 году, стала началом ускоренного преобразования: власть стремилась создать мощную тяжелую промышленность и подчинить экономику единому плану.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росли репрессии и укреплялась система ГУЛАГа. Политическая жизнь становилась закрытой: решения принимались узким кругом, а общество всё сильнее зависело от власти.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расширяло строительство крупных заводов и инфраструктуры, усиливало планирование и контроль над производством. Централизация должна была ускорить рост, но часто увеличивала издержки.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 межвоенный период: индустриализация и коллективизация
</a:t>
            </a:r>
            <a:endParaRPr lang="en-US" sz="36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экспансия Японии и сопротивление в Китае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1931 года Япония последовательно расширяла влияние в Маньчжурии. Этот шаг усилил страх перед внешним диктатом и сделал регион одной из ключевых точек напряженности в Восточной Азии. Для местного населения это означало нарастающую нестабильность и давление.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Маньчжурия после 1931 года: территориальный шаг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1937 года началась полномасштабная война Японии против Китая. Внутри страны сохранялся раскол: Гоминьдан и коммунисты продолжали противостояние. На фоне агрессии и колониальной зависимости антиимпериалистические настроения в Азии стали заметно сильнее.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 год: война против Китая на полную мощность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решений и бездействия, показательная для кризиса доверия к дипломатии в 1930-е годы.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коллективной безопасности
</a:t>
            </a:r>
            <a:endParaRPr lang="en-US" sz="367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75" y="1797020"/>
            <a:ext cx="563700" cy="450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388" y="1744250"/>
            <a:ext cx="556500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150" y="1744250"/>
            <a:ext cx="556500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задумывалась как организация для предотвращения войн и урегулирования конфликтов. Она должна была превращать дипломатические споры в управляемые процедуры сотрудничества.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арбитраж вместо войны
</a:t>
            </a:r>
            <a:endParaRPr lang="en-US" sz="1503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Лиги не было собственных вооруженных сил, а решения зависели от согласованных действий великих держав. Поэтому организация часто не могла гарантировать выполнение договоренностей.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собственных сил и механизмов принуждения
</a:t>
            </a:r>
            <a:endParaRPr lang="en-US" sz="1345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 Лигу не вступили, а СССР присоединился только в 1934 году. Из-за этого снижалась устойчивость коалиций и росла уязвимость системы коллективной безопасности.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участие и дефицит универсальной поддержки
</a:t>
            </a:r>
            <a:endParaRPr lang="en-US" sz="1345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Наций: замысел и ограниченные возможности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усилил социальное недовольство: росло число выступлений, забастовок и организаций, требовавших автономии или независимости, прежде всего в регионах с сильным внешним давлением.
</a:t>
            </a:r>
            <a:endParaRPr lang="en-US" sz="1698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Наблюдаемое увеличение активности связано с ослаблением колониальных империй. Когда материальные трудности накладывались на политическое неравенство, мобилизация становилась быстрее.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 национально-освободительные движения
</a:t>
            </a:r>
            <a:endParaRPr lang="en-US" sz="3113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учебных материалов по истории межвоенного периода; единая точная статистика для всех территорий отсутствует, поэтому значения носят иллюстративный характер.
</a:t>
            </a:r>
            <a:endParaRPr lang="en-US" sz="7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эпохи сочетала веру в модернизацию с тревогой перед будущим. Это особенно видно в литературе, изобразительном искусстве и массовой журналистике, где надежды соседствовали с предчувствием кризиса.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заметны достижения в физике, медицине и технике, которые отражались на повседневных задачах: от диагностики и коммуникаций до промышленной модернизации. Прогресс всё чаще становился темой массового обсуждения.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 укрепил позиции авангардного искусства и архитектуры Баухауса, а также ускорил распространение кино, фотографии и радиовещания. Новые форматы меняли привычные способы видеть мир.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наука и новые медиа межвоенной эпохи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48" y="1612725"/>
            <a:ext cx="231305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1918–1939 годов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опорные даты, связывающие послевоенное урегулирование, кризисы 1920–1930-х годов и переход к новой мировой войне.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политические уступки и слабая реакция на нарушения договоров ускоряли деградацию системы международных ограничений до 1939 года.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данных по ключевым вехам межвоенного периода (учебные хронологии).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 стал переходом от послевоенных договоренностей к катастрофе: экономический кризис, национализм и рост тоталитарных режимов разрушили доверие. Неудача коллективной безопасности сделала Вторую мировую войну реальной в 1939 году.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межвоенного периода: почему мир не удержался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2026-05-11T13:20:42Z</dcterms:created>
  <dcterms:modified xsi:type="dcterms:W3CDTF">2026-05-11T13:20:42Z</dcterms:modified>
</cp:coreProperties>
</file>