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пищи и её состав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источник энергии и строителей тела, важный для подростков.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быстро растет и требует больше энергии и витаминов. Правильное питание помогает развиваться и сохранять здоровье.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подростков так важно?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пищи в организме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снабжает организм энергией, необходимой для движения и работы всех органов, поддерживая жизнедеятельность.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строительные материалы, которые организм использует для роста мышц, костей и восстановления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из пищи регулируют работу нервной, мышечной и иммунной систем, обеспечивая здоровье и защиту.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важные строительные элементы подростков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росте мышц и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построения мышц, костей и органов у подростков. Они помогают организму расти и развиваться гармонично, укрепляя здоровье.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белков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— мясо, рыба, яйца, молочные продукты и бобовые. Разнообразие продуктов помогает обеспечить организм всеми аминокислотами.
</a:t>
            </a:r>
            <a:endParaRPr lang="en-US" sz="1873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снижает иммунитет, замедляет заживление ран и ослабляет физическое развитие, что негативно сказывается на общем здоровье подростка.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энергия для мозга и тела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медленные 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углеводы содержатся в сладостях и белом хлебе и быстро дают энергию. Медленные углеводы из овощей и круп дольше поддерживают активность.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углеводов на вес
</a:t>
            </a:r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углеводов способствует набору лишнего веса, тогда как их недостаток ведет к слабости и снижению работоспособности.
</a:t>
            </a:r>
            <a:endParaRPr lang="en-US" sz="1480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умственной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активно использует глюкозу, получаемую из углеводов, для концентрации и памяти, что важно для учебы и развития подростка.
</a:t>
            </a:r>
            <a:endParaRPr lang="en-US" sz="13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Жиры: энергия и здоровье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источники бывают животными (сливочное масло, сыр) и растительными (подсолнечное масло, авокадо). Чрезмерное потребление повышает риск сердечных заболеваний.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являются важным источником энергии и необходимы для строительства клеточных мембран. Они поддерживают синтез гормонов и регулируют обмен веществ.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поддерживает иммунитет и помогает бороться с инфекциями, укрепляя защитные силы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необходим для хорошего зрения и нормального функционирования кожи и слизистых оболочек.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укреплению костей и зубов, поддерживая нормальный обмен кальция в организме.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приводит к заболеваниям, ухудшению работы иммунной системы и замедлению роста организма.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важные защитники здоровья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основа крепких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 формирования прочных костей и зубов, а также участия в свертывании крови и работе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магний — поддержка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важно для переноса кислорода кровью и предотвращения анемии. Магний регулирует мышечные сокращения и нервную проводимость.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транспортировке питательных веществ, терморегуляции и выведении токсинов, что важно для здоровья и активности подростка.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60–70%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процент массы тела подростка приходится на воду, поддерживающую жизненные процессы.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пропорции обеспечивают оптимальный баланс энергии и строительных материалов для организма подростка.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рекомендуемых долей помогает поддерживать здоровье и способствует правильному развитию.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пропорции основных пищевых веществ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витаминов в популярных 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таблица содержания основных витаминов в распространённых продуктах питания: морковь, яблоки, яйца, молоко. Разнообразие рациона обеспечивает поступление витаминов группы A, C, D и B12.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способствует получению всех важных витаминов, необходимых для роста и развития подростков.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дневного меню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Творог с ягодами насыщает белками, кальцием и антиоксидантами.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Овсяная каша с молоком и свежим яблоком обеспечивает быстрые и медленные углеводы, белки и витамины.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Куриный суп, отварная курица и овощной салат обеспечивают организм белками, минералами и клетчаткой.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 тушёными овощами восполняет жиры, белки и витамины для восстановления сил.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фастфуда способствует риску развития диабета и нарушений обмена веществ из-за высокого содержания сахара и жиров.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 приводит к избыточному весу и развитию ожирения, что повышает риск сердечно-сосудистых заболеваний в будущем.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калорий и важных веществ вызывает задержку роста, ухудшение иммунной защиты и быструю утомляемость.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неправильного питания на организм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волокна: роль в поддержании здоровья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улучшают пищеварение, способствуют нормализации сахара и холестерина в крови, предотвращая запоры и дисбактериоз.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волокон — овощи, фрукты и цельнозерновой хлеб, их регулярное употребление поддерживает здоровье кишечника и общее самочувствие.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поддерживает уровень энергии, улучшает память и общее настроение в течение учебного дня.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учеников, регулярно завтракающих, демонстрируют лучшую концентрацию и учебную успеваемость по сравнению с теми, кто пропускает утренний приём пищи.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Минздрава РФ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рекомендации по количеству белков, жиров и углеводов, а также потребности в витаминах и минералах для поддержания здоровья и роста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этих норм обеспечивает активный рост и защиту организма подростков от заболеваний.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нормы основных питательных веществ для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пить не менее 1,5–2 литров чистой воды ежедневно, учитывая жидкость, получаемую из фруктов, овощей и супов. Это важно для нормального обмена веществ.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 снижению внимательности, ухудшению самочувствия и замедлению восстановительных процессов в организме.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Гидратация: сколько воды рекомендуется подросткам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различных продуктов питания обеспечивает организм разными витаминами, минералами и полезными веществами для полноценного развития.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помогает сформировать правильные пищевые привычки и поддерживать интерес к здоровому питанию в подростковом возрасте.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Монотонное питание повышает риск дефицита необходимых нутриентов, что может привести к ухудшению здоровья и снижению иммунитета.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 — залог крепкого здоровья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пищевые привычки и их влияние на будущее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и его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приём пищи и включение овощей в рацион способствует поддержанию нормального веса и улучшению общего состояния организма.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хронических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правильных пищевых привычек в школьные годы снижает риск развития ожирения, диабета и сердечно-сосудистых заболеваний во взрослом возрасте.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гармоничного питания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— основа здорового роста, умственного развития и профилактики болезней. Важно ежедневно употреблять все необходимые нутриенты, поддерживая разнообразие и правильный режим питания.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2026-05-07T16:10:44Z</dcterms:created>
  <dcterms:modified xsi:type="dcterms:W3CDTF">2026-05-07T16:10:44Z</dcterms:modified>
</cp:coreProperties>
</file>