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простых и составных числах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числа, их делители и проверка на простоту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простые и составные числа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лучше понимать делимость, признаки делимости и разложение чисел на множители. Она нужна, чтобы быстрее находить НОД, упрощать вычисления и уверенно работать с натуральными числами.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простое число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число — это натуральное число, которое делится только на 1 и на само себя. Именно два делителя и отличают его от всех остальных натуральных чисел.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два делителя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 — самое маленькое простое число. Оно ещё и единственное чётное простое число, потому что все остальные чётные числа делятся не только на 1 и себя.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число 2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простым числам относятся 2, 3, 5, 7, 11, 13, 17 и 19. Они встречаются среди натуральных чисел не так часто, поэтому их удобно запоминать по примерам.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чисел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числа не находится ни одного делителя, кроме 1 и самого числа, то оно простое. Для проверки обычно смотрят на малые делители: 2, 3, 5, 7 и другие.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простое число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составное число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 — это натуральное число, у которого делителей больше двух. Значит, кроме 1 и самого числа, у него есть ещё хотя бы один дополнительный делитель.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двух делителей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раскладывается на более мелкие натуральные множители, значит, оно составное. Такая запись помогает видеть структуру числа и использовать её в вычислениях.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показывает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 можно представить как произведение двух или нескольких натуральных чисел. Например, 12 = 3 × 4 или 12 = 2 × 2 × 3.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виде множителей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числа — это, например, 4, 6, 8, 9, 10, 12, 15 и 18. Их легко заметить, если число делится на 2, 3, 5 или другое малое число.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составных чисел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натуральных чисел разное количество делителей, и именно это помогает определить их вид.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делителей ровно два, число простое; если делителей больше двух, число составное.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«Простые и составные числа»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делителей у разных чисел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натурального числа по его делителям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простое число или составное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отрезке составных чисел больше, чем простых. Число 1 выделено отдельно, потому что оно не подходит ни под одну из двух групп.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диапазоне до 20 простые числа встречаются реже, а число 1 имеет особый статус.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числа от 1 до 20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натуральных чисел от 1 до 20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делителей на числах из таблицы умножения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17 делится только на 1 и 17, значит, оно простое. Такие примеры показывают, что простые числа не раскладываются на более мелкие натуральные множители.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17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числа 15 есть делители 1, 3, 5 и 15. Оно составное, потому что легко раскладывается на множители 3 × 5, которые встречаются в таблице умножения.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15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имеет только два делителя — 1 и 7. Поэтому оно простое. Его нельзя представить как произведение двух меньших натуральных чисел.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7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числа 6 четыре делителя: 1, 2, 3 и 6. Это составное число, потому что оно делится не только на 1 и само себя, но и на другие натуральные числа.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6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25" y="2087925"/>
            <a:ext cx="231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987" y="2087921"/>
            <a:ext cx="2887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1, 0 и число 2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 относят ни к простым, ни к составным, потому что у него только один делитель. Для этих двух групп нужно ровно два делителя или больше двух.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тоже не считают простым или составным. У него особые свойства делимости, поэтому в этой теме его выделяют отдельно от натуральных чисел больше нуля.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0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 — самое маленькое простое число и единственное чётное простое число. Все остальные чётные числа имеют дополнительный делитель 2, поэтому уже составные.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2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помогают заметить составное число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оканчивается на 0, 2, 4, 6 или 8, оно чётное. Такое число, кроме 2, является составным, потому что делится на 2 без остатка.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окончания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помогают не перебором искать делители, а сразу отсеивать многие составные числа. Это особенно полезно при выполнении коротких заданий и проверке ответов.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экономия времени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оканчивается на 0 или 5, оно делится на 5. Значит, кроме самого числа, у него есть ещё один делитель, и оно составное.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5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цифр числа делится на 3, само число тоже делится на 3. Это удобный способ быстро заметить составное число без полного деления.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3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позволяют быстро проверить число в уме, не выполняя полное деление. Особенно удобно использовать их в устных упражнениях и коротких проверках.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признак делимости, тем быстрее можно определить, является ли число составным.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делимости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 7 класса; признаки делимости на 2, 3, 5 и 10.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проверку составного числа и разложение его на простые множители.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множители
</a:t>
            </a:r>
            <a:endParaRPr lang="en-US" sz="372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" y="1744250"/>
            <a:ext cx="556500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71967"/>
            <a:ext cx="563700" cy="50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713" y="1744250"/>
            <a:ext cx="417375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числа лежат в основе многих методов шифрования. Благодаря их свойствам создаются коды, которые трудно подобрать случайно, поэтому цифровая информация передаётся безопаснее.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данных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натуральное число больше 1 можно представить как произведение простых множителей. Поэтому простые числа помогают понять, из каких «кирпичиков» состоит любое число.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разложения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множители удобно при нахождении НОД и НОК, а также при упрощении дробей и проверке делимости в школьных задачах.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вычислениях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простые числа важны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65132"/>
            <a:ext cx="4535700" cy="25279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на простые множители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составные числа раскладываются на простые множители и что это говорит о строении числа.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число распадается на простые множители, значит его строение можно описать через умножение более простых чисел.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разложения натуральных чисел на простые множители.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числа в жизни и технике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защите часто используют числа с особыми свойствами. Простые числа помогают строить надёжные алгоритмы, благодаря которым пароли, сообщения и банковские данные сложнее перехватить или подобрать.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Код, который нельзя угадать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простые и составные числа помогают распределять предметы без остатка. Это особенно удобно, когда нужно разложить вещи по коробкам, собрать равные наборы или выбрать размер упаковки.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деление на группы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составное, его можно «разобрать» на простые множители. Такой приём полезен не только на уроках, но и при решении задач, где важно быстро увидеть скрытую структуру числа.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разложения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до 30 составных чисел заметно больше, чем простых. Число 1 выделяется отдельно, потому что не подходит ни под одно из двух определений.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числа встречаются реже, но именно они служат основой для разложения всех чисел больше 1.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 составных чисел на отрезке от 1 до 30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натуральных чисел от 1 до 30 и их классификация по определению.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вида числа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 является простым, потому что у него только один делитель. Для простого числа обязательно нужны ровно два делителя: 1 и само число.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1 с простым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не относят ни к простым, ни к составным. Поэтому при проверке важно сначала вспомнить общее правило, а уже потом искать делители.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особые случаи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пропустить один подходящий делитель, чтобы ошибиться. Чтобы сделать верный вывод, нужно убедиться, что кроме 1 и самого числа других делителей нет.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не все делители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всякое нечётное число простое. Например, 9, 15, 21 и 25 нечётные, но имеют дополнительные делители, поэтому относятся к составным.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чётность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малые делители помогают быстро определить тип числа без длинного деления.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делится на небольшой делитель, оно сразу становится составным; если делителей больше нет, число оказывается простым.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проверки натуральных чисел на простоту.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нескольких чисел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разницу между простыми и составными числами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простое число как замок с двумя ключами. Оно делится только на 1 и на себя, поэтому дополнительных вариантов деления у него нет.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есть ли у числа делитель, кроме 1 и самого числа? Если ответ «да», число составное; если «нет», оно простое.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 удобно сравнить с постройкой из кирпичиков. Его можно разложить на множители, а значит, внутри него скрываются более простые числа.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Кирпичики и постройки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числа имеют ровно два делителя, составные — больше двух, а 1 и 0 не входят ни в одну группу. Это знание помогает понимать делимость и разложение чисел.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2026-05-29T10:47:44Z</dcterms:created>
  <dcterms:modified xsi:type="dcterms:W3CDTF">2026-05-29T10:47:44Z</dcterms:modified>
</cp:coreProperties>
</file>