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00025" y="1088500"/>
            <a:ext cx="6544200" cy="232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древних греков и Древняя Русь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Боги, мифы и князья объединяли древний мир.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2608475" y="4415325"/>
            <a:ext cx="39273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сравним, как вера у греков и власть на Руси помогали людям жить вместе, соблюдать общие правила и чувствовать себя частью большего сообщества.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пути объединения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115700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в жизни древних греков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8225" y="129922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в повседневности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сопровождала греков дома, в полисе и на праздниках. Через рассказы о богах они объясняли природу, судьбу человека и устройство мира.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24850" y="129922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боги и местные культы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полис чтил своих покровителей, но представления о богах были общими. Это создавало ощущение родства между жителями разных городов.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8225" y="321247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как 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помогали запоминать прошлое и понимать настоящее. В них соединялись представления о героях, справедливости, долге и уважении к предкам.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24850" y="321247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обряды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в честь богов превращались в важные события для всего общества. Они объединяли людей через ритуалы, состязания и совместное участие.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93255" y="827125"/>
            <a:ext cx="2964191" cy="415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2600" y="253597"/>
            <a:ext cx="79809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боги Олимпа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000013" y="1086812"/>
            <a:ext cx="2136016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Зевс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Зевс считался верховным богом, повелителем неба и грома. Его образ напоминал грекам о силе порядка, власти и справедливого решения.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000013" y="2411596"/>
            <a:ext cx="2136016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Афина была связана с мудростью, ремеслом и защитой города. Особенно почитали её в Афинах, где она считалась покровительницей полиса.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000013" y="3736367"/>
            <a:ext cx="2136016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Посейдон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Посейдон управлял морем и стихиями воды. Для жителей побережья он был особенно важен, ведь морские пути кормили и объединяли Грецию.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579875" y="1086812"/>
            <a:ext cx="2136016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Аполлон и Арес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Аполлон связывался со светом, музыкой и прорицаниями. Арес олицетворял войну, поэтому его образ напоминал о воинской стороне жизни.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579875" y="2411596"/>
            <a:ext cx="2136016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богов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бог отвечал за свою область жизни, поэтому пантеон помогал грекам объяснять мир как упорядоченную систему сил и обязанностей.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202050"/>
            <a:ext cx="64740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были нужны мифы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9410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мира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объясняли, откуда появился мир, боги и люди. Через яркие образы древние греки передавали знания тем, кто ещё не имел научных объяснений.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425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Объяснение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мифов можно было понять природные явления. Молния становилась знаком Зевса, а смена времён года — историей Деметры и Персефоны.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9645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поведения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Мифологические герои показывали, как нужно вести себя в трудных ситуациях. В их подвигах ценились смелость, верность слову и готовность к жертве.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9660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предках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сохраняли память о прошлом и объединяли поколения. Люди узнавали в них своих предков, общие традиции и важные представления о мире.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греки понимали мир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4627" y="12647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Боги как люди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представляли богов сильными, но похожими на людей. Они могли спорить, сердиться и помогать, поэтому мир казался им живым и понятным.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4776" y="30460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Объяснение событий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взгляд помогал объяснять события без науки. Если происходило что-то неожиданное, люди искали ответ в воле богов и священных знаках.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86527" y="12647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Советы богов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Прорицания и предсказания считались важной частью жизни. Люди обращались к ним перед войной, путешествием или серьёзным решением.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86676" y="30460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Целостная картина мира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Мифологическое мышление связывало природу, судьбу и поведение человека. Оно учило видеть в мире не случайность, а скрытый смысл.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2375" y="1539549"/>
            <a:ext cx="3051600" cy="27595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301821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Храмы, алтари и жертвы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05468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Священные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считались домом божества, а алтарь был местом для жертв и молитв. Эти священные пространства помогали людям почувствовать близость к богам.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64031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Дельфийский оракул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Дельфах находилось знаменитое святилище Аполлона. Сюда приходили за советом, потому что оракул считался источником божественного ответа.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05468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Дары богам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Жертвами становились животные, хлеб, вино и цветы. Дар показывал уважение и просьбу о помощи, а не просто внешнее почитание.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764031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о поддержке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Жертвоприношение воспринималось как способ установить связь с божеством. Люди надеялись на благосклонность богов в делах, войне и урожае.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00" y="253600"/>
            <a:ext cx="74868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общие обычаи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22675" y="1125476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шествия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начинались с процессий, песен и жертв. Такое торжество превращало религиозный обряд в событие, которое переживал весь полис.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32272" y="1126618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Состязания и почёт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играх и состязаниях греки соревновались в силе, ловкости и мастерстве. Победа прославляла не только человека, но и его город.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22675" y="3103476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Олимпийские игры были связаны с Зевсом и стали самым известным общегреческим праздником. Во время игр даже прекращались войны.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32272" y="3104618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чувство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пиры и обычаи укрепляли чувство единства. Несмотря на соперничество, греки помнили, что принадлежат к одной культуре.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202050"/>
            <a:ext cx="64740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в искусстве и театре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9410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Вазы и изображения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вазах и сосудах мастера изображали богов, героев и сцены из мифов. Такие рисунки были не просто украшением, а способом рассказать историю.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425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Скульптура и храмы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Статуи и рельефы передавали представления греков о красоте, силе и достоинстве. Через них религия становилась видимой частью городской жизни.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9645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на сцене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тоже опирался на мифы. Трагедии и комедии показывали знакомые сюжеты, но заставляли зрителей задуматься о судьбе и выборе.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9660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через искусство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сохраняло религиозную память и передавало важные ценности. Благодаря ему мифы не исчезали, а становились частью культуры.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24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4324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общегреческих праздника особенно хорошо связывали разные полисы между собой.
</a:t>
            </a:r>
            <a:endParaRPr lang="en-US" sz="1308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Панэллинские святилища и игры создавали общий культурный язык для независимых полисов.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Encyclopaedia Britannica, статья Ancient Greek religion / Panhellenic festivals.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24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
</a:t>
            </a:r>
            <a:endParaRPr lang="en-US" sz="4324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олимпийских богов чаще всего выделяли греки.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Олимпа и мифы пережили саму античность и стали частью европейской культуры.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Древнегреческая мифология; традиционный олимпийский пантеон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24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IX век
</a:t>
            </a:r>
            <a:endParaRPr lang="en-US" sz="4324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 временем, когда началось сближение племён и путь к единой власти.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этому времени восточные славяне ещё жили раздельно, но связи между землями уже усиливались.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России: возникновение Древнерусского государства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реки связывали север и юг, а контроль над ними давал князьям доход и влияние.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была главным стимулом, но без защиты и власти пути нельзя было удержать надолго.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племена стали объединяться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«Путь из варяг в греки»
</a:t>
            </a:r>
            <a:endParaRPr lang="en-US" sz="130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24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4324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задачи помогали князю удерживать порядок в разных землях.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опоры ранней власти — защита и дань — сделали княжеское управление прочнее и понятнее.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России: формирование Древнерусского государства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DF8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814716"/>
            <a:ext cx="3934500" cy="12555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первых правителя показывают, как складывалась княжеская власть и расширялась её опора.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власть закреплялась в центре, затем расширялась, а сбор дани показал необходимость более чётких правил.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правители: путь к власти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временных лет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24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4324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изменения помогли управлению стать более упорядоченным.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меры Ольги — уроки и погосты — сделали сбор дани более регулярным и понятным.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России: реформы княгини Ольги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70843" y="976725"/>
            <a:ext cx="2885965" cy="3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стороны правления Святослава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4630" y="1328608"/>
            <a:ext cx="4850422" cy="9348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походы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Святослав прославился стремительными походами, в которых он стремился расширить влияние Руси и закрепить её позиции на важных территориях.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4830" y="2438304"/>
            <a:ext cx="4850422" cy="9348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дружины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правление показывает, что раннее государство укреплялось не только внутренним порядком, но и силой дружины на границах и торговых направлениях.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4830" y="3548012"/>
            <a:ext cx="4850422" cy="9348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успеха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Походы Святослава усиливали престиж князя, но одновременно требовали больших ресурсов и постоянного контроля над завоёванными землями.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складывалась Русь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разрозненных союзов к единой власти: основные шаги объединения восточных славян
</a:t>
            </a:r>
            <a:endParaRPr lang="en-US" sz="130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1986572"/>
            <a:ext cx="3805200" cy="121430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люди объединялись не случайно: им нужны были общие смыслы, правила и защита.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обоих случаях объединение строилось вокруг общего порядка, который помогал разным людям чувствовать себя частью одного мира.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что объединяло людей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теме урока
</a:t>
            </a:r>
            <a:endParaRPr lang="en-US" sz="130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Вера, власть и общее единство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связывали людей через веру, мифы и общие праздники, а на Руси объединение земель создало основу государства. В обоих случаях общие идеи помогали возникнуть порядку и единству.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2026-07-26T05:23:43Z</dcterms:created>
  <dcterms:modified xsi:type="dcterms:W3CDTF">2026-07-26T05:23:43Z</dcterms:modified>
</cp:coreProperties>
</file>