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горы России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почему рельеф России такой разный и удивительный.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поверхность России так разнообразна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создают силы Земли и природы. Одни участки поднимаются, другие размываются водой, ветром и льдом. Поэтому в России рядом встречаются низкие равнины, плоскогорья и высокие горы.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равнина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это большая территория с ровной или почти ровной поверхностью. На ней могут быть небольшие холмы, но резких подъёмов и спусков нет.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равнинам удобно строить дома, дороги и железные пути. Здесь легче передвигаться людям, перевозить грузы и прокладывать большие маршруты.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часто используют для сельского хозяйства. На ровной земле проще пахать почву, сеять зерно и выращивать овощи.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равнинная территория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 главных равнин России. Она занимает огромную часть западной территории страны и имеет в основном низкую, слегка волнистую поверхность.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реки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Москва, Нижний Новгород, Казань, Самара и Волгоград. Крупные реки текут широко и спокойно, словно им тоже нравится простор.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равнина заболочена. Зимой здесь холодно, а весной вода долго задерживается на поверхности.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территории текут большие реки Обь и Иртыш. Они несут свои воды через огромные пространства и питают природу вокруг.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 самых больших равнин на Земле. Её поверхность очень ровная, поэтому горизонт кажется особенно широким и далёким.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недрах равнины находятся богатые запасы нефти и газа. Поэтому это место важно не только для природы, но и для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Среднесибирское плоскогорье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Среднесибирское плоскогорье похоже на высокую равнину. Оно поднято выше обычных низменностей, но не имеет крутых горных склонов.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встречается много полезных ископаемых. Недра этого района богаты, поэтому он имеет большое значение для страны.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суровый и холодный. Зимой морозы бывают сильными, а природа приспособилась к таким непростым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гор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заметно поднимаются над окружающей местностью. У них есть вершины, склоны и часто глубокие долины между хребтами.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обычно прохладнее, чем на равнине. Погода меняется быстрее, поэтому там особенно важно быть готовым к сюрпризам неба.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высотах в горах растут разные растения и живут разные животные. Чем выше, тем труднее живым существам приспособиться.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с севера на юг почти на 2000 километров. Они считаются важной границей между Европой и Азией.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невысокий по сравнению с другими горными странами, но очень богат полезными ископаемыми. Здесь добывают железо, медь, никель и другие важные 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гора показывает, насколько высоки и величественны Кавказские горы. Здесь есть снег, ледники, быстрые реки и глубокие ущелья.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5642 м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высота Эльбруса, самой высокой вершины России.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Сибири и Дальнего Востока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России лежат Алтай и Саяны. Это красивые горные страны с высокими хребтами, долинами и чистыми реками.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тянутся Становой и Верхоянский хребты. Климат здесь очень суровый, а природа требует от людей терпения и осторожности.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Камчатке есть вулканы. Некоторые из них действующие, поэтому рельеф здесь особенно необычный и живой.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востока страны бывают землетрясения. Из-за этого горы здесь выглядят не только могучими, но и очень неспокойными.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России больше равнин, а где гор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 — простор для дорог и городов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России тянутся широкие равнины и невысокие плоскогорья. Здесь поверхность чаще спокойная и мягко волнистая, поэтому на карте она выглядит как большой светлый участок без резких линий. Именно здесь удобно строить города и прокладывать длинные дороги.
</a:t>
            </a:r>
            <a:endParaRPr lang="en-US" sz="1058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восток — владения хребтов и вершин
</a:t>
            </a:r>
            <a:endParaRPr lang="en-US" sz="1261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 юг и восток, тем чаще на карте появляются горные цепи. Они выглядят как вытянутые полосы с острыми гребнями и глубокими долинами. Такие места уже не похожи на гладкий стол: здесь рельеф заметно выше и сложнее.
</a:t>
            </a:r>
            <a:endParaRPr lang="en-US" sz="11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и лёд меняют поверхность Земли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природы постепенно перестраивают рельеф: вода, ветер и лёд действуют на поверхность Земли каждый день.
</a:t>
            </a:r>
            <a:endParaRPr lang="en-US" sz="11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равнинах удобно жить и работать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ровной поверхности легче строить дома, школы и заводы. Машинам и поездам тоже проще двигаться по прямым дорогам, а не карабкаться по крутому склону, как непослушный котёнок.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на равнинах живёт много людей. Здесь чаще встречаются крупные города, сёла и важные транспортные пути, которые связывают разные части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 полей и огородов. Почву здесь легче обрабатывать, а техника может работать быстрее, поэтому людям проще выращивать зерно, овощи и корм для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горы отличаются от равнин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становится прохладнее, чем на равнине. Чем выше поднимаешься, тем заметнее меняется погода, и даже солнце будто светит чуть строже.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горных склонах текут быстрые ручьи, а реки часто образуют узкие долины и ущелья. На равнинах вода движется спокойнее и разливается шире.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поднимаются высоко над окружающей местностью. У них есть вершины, гребни и крутые склоны, а у равнин поверхность обычно низкая и более ровная.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Передвигаться по равнине обычно легче и быстрее. В горах дорога требует больше сил, зато открываются красивые виды, которые хочется рассматривать снова и снова.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богатства равнин и гор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недра и камень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и на древних платформах добывают руды, уголь, нефть, газ и камень. Такие места важны для промышленности, а ещё они дают воду и красивые места для отдыха.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Равнины: поля и урожай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люди чаще всего используют для земледелия. Здесь удобно выращивать пшеницу, картофель, овощи и другие культуры. Простор помогает работать на больших полях без лишних трудностей.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связан с реками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всегда течёт вниз, потому что поверхность Земли имеет наклон. Если уклон небольшой, вода движется медленно и спокойно.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реки бегут быстро, шумят и образуют водопады и узкие долины. Енисей хорошо показывает, как сильно меняется река на разном рельефе.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реки становятся широкими, извилистыми и неторопливыми. Так ведут себя, например, Волга и Обь.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рельеф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 строительство, сельское хозяйство, добычу полезных ископаемых и правила безопасности в разных районах страны.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России: от равнин к вершинам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западной части карты России сначала видны большие равнины. Потом появляются холмы и плоскогорья, а дальше — горные цепи, которые будто поднимают землю на цыпочки.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путь показывает, что природа страны очень разнообразна. Один и тот же поезд может ехать мимо спокойных равнин, а потом вдруг оказаться у подножия высоких гор.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53921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9831" y="1553921"/>
            <a:ext cx="243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8267" y="1553921"/>
            <a:ext cx="283500" cy="32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30961"/>
            <a:ext cx="324000" cy="28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13924" y="3012961"/>
            <a:ext cx="2835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и низменность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ровные или почти ровные участки поверхности. Низменность лежит ниже окружающих территорий и часто бывает широкой и спокойной.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высокая, но не очень крутая равнина. По виду оно похоже на поднятую платформу, где поверхность остаётся сравнительно ровной.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и вершина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— высокая форма рельефа с крутыми склонами. Вершина — её самая верхняя часть, откуда можно увидеть далеко-далеко.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Ущелье и ледник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Ущелье — узкая глубокая долина между склонами. Ледник — это большой поток льда, который медленно движется и меняет камни.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и рельеф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 — это гора, из которой в прошлом или сейчас выходят лава, пепел и газы. Все эти слова помогают описывать формы поверхности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страна равнин и гор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плоскогорья и горы делают Россию удивительно разной. Они помогают людям жить, работать, добывать богатства и любоваться природой, которая умеет быть и спокойной, и величественной.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2026-05-21T09:52:39Z</dcterms:created>
  <dcterms:modified xsi:type="dcterms:W3CDTF">2026-05-21T09:52:39Z</dcterms:modified>
</cp:coreProperties>
</file>