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родным просторам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северу, лесам, рекам, горам и степям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родными просторами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просторы — это знакомые места рядом с нами: двор, улица, лес, поле, река, озеро, город или деревня. На огромной карте России видно, как по-разному живут люди и меняется природа.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зима долго держит землю в своём холодном плену. Снег лежит месяцами, дует сильный ветер, а солнце иногда долго не появляется. Кажется, будто здесь сама тишина умеет носить шубу.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которая не спешит уходить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нет высоких деревьев, зато есть мхи, лишайники и невысокие кустарники. Рядом с ними живут северный олень, песец и полярная сова. На белом фоне особенно красиво смотрятся следы животных и снежные холмы.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под низким небом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северное небо вспыхивает зелёными и розовыми огнями. Это северное сияние делает ледяной пейзаж волшебным, а белый медведь и олень будто оказываются в сказке. Такой вид трудно забыть даже самому серьёзному путешественнику.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холодном горизонте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России: холодный край снега и льда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России — зелёное богатство страны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огромные пространства России. В тайге растут ель, сосна, пихта и лиственница, создавая густой зелёный мир, где даже днём бывает прохладно и тихо.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смешанных лесах рядом с хвойными деревьями встречаются берёза, осина и клён. Здесь живут белка, заяц, лось, рысь, бурый медведь и множество птиц.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нужен не только зверям. Он очищает воздух, даёт древесину, ягоды и грибы, а ещё защищает почву от разрушения и помогает природе оставаться живой.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России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Европы. Она течёт через многие города, кормит берега водой и давно стала важной частью жизни людей.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Енисей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Енисей относятся к крупнейшим рекам страны. По их берегам встречаются посёлки, пристани и места, где удобно перевозить грузы.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несёт воды через северные просторы. Её берега красивы и суровы, а сама река помогает природе и людям в больших и малых краях.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и города на берегах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соединяет разные территории и служит домом для многих живых существ. На крупных реках стоят старинные города, набережные и мосты, которые украшают страну.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России: чистая вода и красивые берега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на Земле, и его вода славится своей чистотой. Ладожское и Онежское озёра тоже очень большие и красивы в любое время года.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хранят запасы воды, помогают растениям и животным переживать засуху и украшают природу России. У спокойного берега особенно хорошо слышно, как тихо дышит летний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знакомство с краем ведёт к любви к Родине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от близких и знакомых мест ребёнок приходит к заботе о стране.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России: камни, вершины и чистый воздух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Кавказ, Урал, Алтай и Саяны. Здесь земля поднимается высоко, а на склонах видны камни, быстрые ручьи и крутые тропы, по которым ходить умеют не все.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обычно холоднее и чище, чем на равнине. Вершины часто покрыты снегом, даже когда внизу уже тепло и ярко светит солнце.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трудных склонах растут редкие растения, которым хватает совсем немного тепла и земли. Они цепляются за камни так крепко, словно не хотят уступать ветру ни пяди.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живут серны, горные козлы, орлы и другие животные. Они хорошо прыгают, летают и ловко держатся на крутых местах, где обычному путешественнику нужна осторожность.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поля: море трав под широким небом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кажется бесконечной, потому что вокруг мало деревьев и взгляд легко уходит к горизонту. Под высоким небом колышутся ковыль, ромашки, тюльпаны и другие травы.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суслики, сайгаки, лисицы, жаворонки и журавли. Золотые травы и простор делают степь похожей на огромное живое море, только вместо волн в нём ветер.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6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5231" y="1844204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родных просторов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живут медведь, лиса, заяц, бобр и ёж. Они по-разному добывают пищу, прячутся от опасности и помогают лесу оставаться живым и разнообразным.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можно встретить песца и северного оленя. Эти животные хорошо переносят холод, снег и сильный ветер, потому что природа научила их быть выносливыми.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степей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живут суслик и сайгак. Им помогают быстрые ноги, чуткий слух и умение замечать опасность издалека, когда кругом почти нет укрытий.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и озёр встречаются утка, цапля и бобр. Одни птицы умеют плавать и нырять, а бобр строит плотины и делает берега уютнее для других жителей.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России, которые легко узнать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часто встречается почти по всей России. Её легко узнать по белой коре и тонким ветвям, а весной и летом она украшает дворы, улицы и лесные опушки.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Рябина, сосна и ель тоже хорошо знакомы детям. У рябины заметны яркие красные ягоды, у сосны — длинные иголки и смолистый запах, а ель остаётся зелёной даже зимой.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и василёк делают поля и луга нарядными. Растения дают тень, украшают землю и помогают животным находить укрытие, поэтому их нужно беречь и не срывать без нужды.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тает, бегут ручьи и появляются первые цветы. Летом дни становятся длинными, зелень густеет, а в лесах и садах созревают ягоды и травы.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 и краснеют, будто природа надевает праздничный наряд. Зимой всё покрывает снег, наступают морозы, и знакомый пейзаж становится тихим и светлым.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по временам года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людей для родного края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сажают деревья, убирают мусор и берегут воду. Даже маленький поступок помогает сделать двор, парк или берег реки чище и приятнее для всех.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тревожить гнёзда. Если относиться к природе аккуратно, она дольше остаётся живой, красивой и полезной.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сёлах появляются парки, скверы и удобные тропы для прогулок. Такие места нужны, чтобы люди отдыхали на свежем воздухе и не мешали природе.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особенно важны для редких растений и животных. Они помогают сохранить то, что легко потерять, если не беречь природу каждый день.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промыслы разных краёв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уголках России люди создавали свои узоры, игрушки, песни и блюда. По ним можно узнать, как жили мастера, чем гордились и что любили в родном крае.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радует золотыми и красными узорами, а гжель узнаётся по бело-синей росписи. Матрёшка стала одним из самых известных символов народного искусства и доброй семейной традиции.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хранят память о труде и праздниках. Они напоминают, что красота рождается из терпения, умелых рук и любви людей к своей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поражает широкими улицами, площадями и высокими зданиями. Здесь рядом стоят древние стены Кремля и современные мосты, а на карте города кажется, что всё движется и светится.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большой страны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много рек, каналов и красивых набережных. Мосты, дворцы и музеи делают его особенно нарядным, словно город каждый день готовится к празднику.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город на воде
</a:t>
            </a:r>
            <a:endParaRPr lang="en-US" sz="1106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хранит старинные здания, мечети и широкие площади, а Владивосток встречает морем, портом и сопками. Такие города показывают, как разнообразна Россия и как далеко она тянется.
</a:t>
            </a:r>
            <a:endParaRPr lang="en-US" sz="76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Владивосток — разные, но близкие
</a:t>
            </a:r>
            <a:endParaRPr lang="en-US" sz="83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на больших просторах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родные просторы каждый день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простых поступков школьника и семьи, которые помогают сохранять природу чистой и красивой.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 природы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— это особые места, где природа находится под строгой охраной. Там нельзя вести себя как попало, зато можно увидеть, как живёт мир без лишнего шума и суеты.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Кроноцком, Алтайском и Байкальском заповедниках защищают редких животных, чистую воду, леса и растения. Для многих видов такие территории становятся настоящим тихим домом.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 сохранить природное богатство для будущих поколений. Благодаря им дети смогут увидеть не только картинки в учебнике, но и настоящую живую природу.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край как часть большой России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свой родной уголок: дом, школа, улица, парк, речка или лес. Эти места знакомы по звукам, запахам и привычным дорогам, по которым идёшь почти на ощупь.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страны маленький родной край выглядит как одна часть большой России. Но именно с него начинается чувство дома, заботы и тёплой привязанности к своей 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путешествии по родным просторам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удивляет широта полей и лесов. Когда смотришь вдаль, кажется, что пространство не кончается, а небо становится особенно высоким.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тишина леса и блеск рек. Вода переливается на солнце, а деревья и птицы создают такое спокойствие, будто природа сама шепчет сказку.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впечатляют вершинами, каменистыми склонами и чистым воздухом. Там хочется говорить тише и любоваться тем, как высоко поднимаются снежные хребты.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края России не похожи друг на друга: север строгий, юг тёплый, степь просторная, а лес уютный. Именно это разнообразие делает путешествие особенно интересным.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начинается с любви к родному краю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свой край, замечает его красоту и бережёт деревья, воду и улицы, он учится любить большую страну. Именно из таких добрых дел начинается забота о России.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2026-05-21T10:20:58Z</dcterms:created>
  <dcterms:modified xsi:type="dcterms:W3CDTF">2026-05-21T10:20:58Z</dcterms:modified>
</cp:coreProperties>
</file>