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жизнь города: транспорт, магазины, общение и безопасность.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6: «Вне дома» — ключевые темы и возможности
</a:t>
            </a:r>
            <a:endParaRPr lang="en-US" sz="27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ориентироваться вне дома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уверенно ориентироваться в городе, использовать транспорт и общаться с людьми. Это развивает самостоятельность и социальные навыки, необходимые для безопасного и активного образа жизни вне дома.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городской инфраструктуры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 площади — артерии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Тверская и Невский проспект связывают важные районы городов и служат местом притяжения для прогулок и встреч. Площади как Красная площадь создают культурный центр и пространство для мероприятий.
</a:t>
            </a:r>
            <a:endParaRPr lang="en-US" sz="1026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остановки и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Автобусные остановки и станции метро оборудованы указателями и картами, обеспечивая удобство и безопасность передвижения. Они играют ключевую роль в организации городского транспорта.
</a:t>
            </a:r>
            <a:endParaRPr lang="en-US" sz="1107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и скверы — зеленые уголки
</a:t>
            </a:r>
            <a:pPr algn="l" indent="0" marL="0">
              <a:lnSpc>
                <a:spcPct val="100000"/>
              </a:lnSpc>
              <a:buNone/>
            </a:pPr>
            <a:r>
              <a:rPr lang="en-US" sz="11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 и другие городские парки предоставляют место для отдыха и спорта, способствуют общению и улучшают экологию в городской среде.
</a:t>
            </a:r>
            <a:endParaRPr lang="en-US" sz="11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17149"/>
            <a:ext cx="432900" cy="38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694" y="2293601"/>
            <a:ext cx="385612" cy="440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01904"/>
            <a:ext cx="432900" cy="43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городского транспорта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Автобус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распространённый вид транспорта, удобен для маршрутов внутри городских районов и доступен по цене.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способ передвижения на большие расстояния, особенно востребован среди школьников в больших городах.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Экологичный и комфортный вид транспорта, позволяет наслаждаться видом города во время поездки.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Такси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Удобен для поездок с большим количеством вещей или при ограниченном времени, но стоит дороже общественного транспорта.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Маршрутное такси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транспорт с фиксированными маршрутами, обеспечивает более гибкое расписание и посадку.
</a:t>
            </a:r>
            <a:endParaRPr lang="en-US" sz="10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транспорта среди подростков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выбирают за быстроту, автобус — за доступность, а велосипед популярен для активного отдыха.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Метро остаётся наиболее популярным видом транспорта, особенно для дальних поездок, тогда как велосипед символизирует свободу и здоровье.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социологические исследования, 2023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6900" y="20561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знакам относят пешеходные переходы, указатели маршрутов и схемы станций. Они помогают быстро ориентироваться и выбирать правильное направление.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в городе и дорожные знаки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491247"/>
            <a:ext cx="40059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знаков в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дорожных знаков предотвращает несчастные случаи и помогает соблюдать правила движения, что особенно важно для подростков.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фразы: «Where is the nearest bus stop?» — где ближайшая автобусная остановка?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и выражения для поиска пути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Просите показать на карте: «Could you show me on the map?» — не могли бы вы показать на карте?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спросить: «How do I get to the museum?» — как добраться до музея?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важна: добавляйте «Please» и «Thank you» в разговор для дружелюбного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поиска маршрута в городе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ориентирования на основе практических советов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Продуктовые магазины предлагают напитки и закуски, востребованные среди подростков во время прогулок.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магазинов и их особенности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Книжные магазины специализируются на учебной литературе и школьных принадлежностях, необходимых для учёбы.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Магазины одежды предлагают молодежные бренды и спортивные товары, популярные среди школьников для повседневной носки.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 популярные покупки школьников, 2023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товаров и примерная стоимость в рублях для школьников.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в основном тратят средства на учебу, питание и досуг, цены доступны большинству.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Яндекс.Маркет, 2023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538" y="1165912"/>
            <a:ext cx="4293900" cy="2348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00" y="1165912"/>
            <a:ext cx="4293900" cy="23482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4696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Горького: зона активного отдыха в сердце Москвы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Горького известен как место, где подростки могут кататься на роликах и велосипедах, посещать концерты и открытые мастер-классы. Здесь создаются условия для культурного досуга и здорового образа жизни, способствуя общению и развитию новых хобби.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762900" y="3695825"/>
            <a:ext cx="2927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атмосфера Петропавловской крепости в Санкт-Петербурге
</a:t>
            </a:r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Петропавловская крепость — популярное место экскурсий и прогулок. Подростки здесь могут познакомиться с историей города, посетить музеи и принять участие в культурных мероприятиях на свежем воздухе.
</a:t>
            </a:r>
            <a:endParaRPr lang="en-US" sz="1163" dirty="0"/>
          </a:p>
        </p:txBody>
      </p:sp>
      <p:sp>
        <p:nvSpPr>
          <p:cNvPr id="9" name="Text 2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пространства для подростков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избегать громких разговоров и шума, чтобы не мешать окружающим и сохранять спокойную атмосферу. Уважение к другим людям — основа общественного порядка.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общественных местах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мусор на улицах и в парках — это нарушает чистоту и портит внешний вид городских пространств. Правильная утилизация отходов важна для экологии.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Запрещено портить общественное имущество и граффити, поскольку это вредит общему благоустройству. Соблюдение правил способствует формированию комфортной среды для всех.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0958" y="4175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7000" y="2346900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просьба уступить место выражается фразой: «Excuse me, may I sit here?», показывая уважение к другим пассажирам и соблюдение норм этикета. Такое поведение помогает создать дружелюбную атмосферу.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66900" y="273325"/>
            <a:ext cx="4005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диалоги при поездках на транспорте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267000" y="3606425"/>
            <a:ext cx="4005900" cy="9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уточнения следующей остановки говорят: «What is the next stop?», а после получения помощи обязательно благодарят: «Thank you, driver!». Это демонстрирует вежливость и способствует хорошему общению.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Переходите дорогу только по пешеходным переходам и на зелёный свет, чтобы избежать аварийных ситуаций и обеспечить собственную безопасность на улицах города.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 улице для подростков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вступайте в разговоры и не соглашайтесь на предложения от незнакомцев, чтобы минимизировать риск нежелательных контактов и защитить себя от возможных угроз.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держите личные вещи под контролем, особенно в общественных местах где много людей, чтобы избежать краж и потери важных предметов.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случилось, сразу сообщите родителям или ответственным взрослым, чтобы получить помощь и поддержку в экстренной ситуации на улице.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2ГИС и Яндекс.Карты помогают ориентироваться в городе, показывая маршруты транспорта и места интереса, что облегчает самостоятельные передвижения.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для коммуникации вне дома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и Telegram — главные мессенджеры для подростков, позволяющие быстро обмениваться сообщениями и создавать группы для общения и планирования встреч.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Видеозвонки и групповые чаты становятся популярными способами взаимодействия, позволяя поддерживать связь с друзьями и обмениваться актуальной информацией в любой момент.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различия в поведении на улицах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Вежливость и порядок в российских городах
</a:t>
            </a:r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принято уважительно обращаться к незнакомым людям на «вы» и соблюдать очереди в общественных местах. Эти нормы укрепляют социальный порядок и способствуют комфортному общению в повседневной жизни.
</a:t>
            </a:r>
            <a:endParaRPr lang="en-US" sz="962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 и вежливость в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Англии пассажиры строго соблюдают дисциплину при посадке в транспорт, используя ритуальные вежливые фразы. Такой подход поддерживает уважение и упрощает совместное использование общественных ресурсов.
</a:t>
            </a:r>
            <a:endParaRPr lang="en-US" sz="990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 уважение в Японии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японских городах важное место занимает сохранение тишины в общественных местах, что проявляется в сдержанном поведении и внимательном отношении к окружающим. Это отражает глубокие культурные ценности общества.
</a:t>
            </a:r>
            <a:endParaRPr lang="en-US" sz="100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03300" y="2495260"/>
            <a:ext cx="5170500" cy="140668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стоимости проезда в разных городах, 2023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проезда в метро и автобусах разных городов России в 2023 году. В столицах цены выше из-за развитой инфраструктуры и большого пассажиропотока.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на проезд выше в Москве, что связано с масштабностью системы и уровнем обслуживания.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сайты городского транспорта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Проявляйте вежливость, уступая место и используя слова «спасибо» и «пожалуйста», что создаёт позитивное впечатление и уважение среди окружающих.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Этикет и доброжелательность во взаимодействии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дружелюбное отношение способствуют быстрому завоеванию доверия и облегчают знакомство в новых коллективах и компаниях.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Извинения при ошибках помогают сгладить недоразумения и показывают уважение к чувствам других людей, что укрепляет межличностные отношения.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поведение помогает подросткам успешно адаптироваться в социуме и формировать положительный образ в глазах сверстников и взрослых.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65" y="1164625"/>
            <a:ext cx="2148778" cy="235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590" y="1164625"/>
            <a:ext cx="2148778" cy="235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3515" y="1164175"/>
            <a:ext cx="2148778" cy="235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4481" y="1158175"/>
            <a:ext cx="2148778" cy="2350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8666" y="369582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Москва-Сити: небоскрёбы и смотровые площадки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деловой район Москвы с высокими зданиями и панорамными обзорными площадками. Подростки могут наслаждаться видом города и интересоваться архитектурой и технологическими инновациями.
</a:t>
            </a:r>
            <a:endParaRPr lang="en-US" sz="999" dirty="0"/>
          </a:p>
        </p:txBody>
      </p:sp>
      <p:sp>
        <p:nvSpPr>
          <p:cNvPr id="10" name="Text 1"/>
          <p:cNvSpPr txBox="1"/>
          <p:nvPr/>
        </p:nvSpPr>
        <p:spPr>
          <a:xfrm>
            <a:off x="2561041" y="369582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планетарий для любителей астрономии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Планетарий предлагает интерактивные лекции и шоу, объясняющие строение Вселенной. Здесь подростки расширяют знания и погружаются в захватывающий мир науки.
</a:t>
            </a:r>
            <a:endParaRPr lang="en-US" sz="1073" dirty="0"/>
          </a:p>
        </p:txBody>
      </p:sp>
      <p:sp>
        <p:nvSpPr>
          <p:cNvPr id="11" name="Text 2"/>
          <p:cNvSpPr txBox="1"/>
          <p:nvPr/>
        </p:nvSpPr>
        <p:spPr>
          <a:xfrm>
            <a:off x="4717179" y="368737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Уличные квесты и спортивные площадки как альтернатива досугу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Активности на свежем воздухе, такие как командные игры, квесты и спорт, стимулируют развитие навыков общения и физическую активность, что особенно важно для подростков.
</a:t>
            </a:r>
            <a:endParaRPr lang="en-US" sz="1070" dirty="0"/>
          </a:p>
        </p:txBody>
      </p:sp>
      <p:sp>
        <p:nvSpPr>
          <p:cNvPr id="12" name="Text 3"/>
          <p:cNvSpPr txBox="1"/>
          <p:nvPr/>
        </p:nvSpPr>
        <p:spPr>
          <a:xfrm>
            <a:off x="6868145" y="3681375"/>
            <a:ext cx="16641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Фестивали еды и музыки: новые знакомства и впечатления
</a:t>
            </a:r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проводимые городские мероприятия позволяют подросткам расширять круг общения, учиться работать в команде и открывать для себя разнообразные культурные направления.
</a:t>
            </a:r>
            <a:endParaRPr lang="en-US" sz="1003" dirty="0"/>
          </a:p>
        </p:txBody>
      </p:sp>
      <p:sp>
        <p:nvSpPr>
          <p:cNvPr id="13" name="Text 4"/>
          <p:cNvSpPr txBox="1"/>
          <p:nvPr/>
        </p:nvSpPr>
        <p:spPr>
          <a:xfrm>
            <a:off x="540800" y="464025"/>
            <a:ext cx="8062200" cy="52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места для подростков: куда пойти в городе
</a:t>
            </a:r>
            <a:endParaRPr lang="en-US" sz="2257" dirty="0"/>
          </a:p>
        </p:txBody>
      </p:sp>
      <p:sp>
        <p:nvSpPr>
          <p:cNvPr id="14" name="Text 5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модуля для развития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тем модуля помогает подросткам уверенно ориентироваться в городе на английском, соблюдать правила поведения и эффективно использовать цифровые технологии для общения.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2026-05-07T16:18:02Z</dcterms:created>
  <dcterms:modified xsi:type="dcterms:W3CDTF">2026-05-07T16:18:02Z</dcterms:modified>
</cp:coreProperties>
</file>