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Обоняние: как нос помогает узнавать мир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улавливает запахи, предупреждает об опасности и хранит воспоминания.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чувство запаха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обоняние отвечают особые клетки-рецепторы в носу. Они ловят молекулы запаха из воздуха, а затем отправляют сигнал в мозг, где запах узнаётся. Без дыхания этот процесс почти не работает.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нос узнаёт запах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приносит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вдыхаем, вместе с воздухом в нос попадают крошечные молекулы запаха. Они словно невидимые гости, которые тихо входят в носовую полость и начинают свой путь к рецепторам. Именно поэтому мы чувствуем запахи через дыхание.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включают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верхней части носа находятся особые клетки, которые улавливают молекулы запаха. Они работают как маленькие сторожа: заметят знакомый аромат — и сразу передадут сигнал дальше. Так нос превращает запах в сообщение для мозга.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называет запах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нервам сигнал быстро добирается до мозга. Там он сравнивается с уже знакомыми запахами, и человек понимает: это хлеб, цветок или дым. На картинке удобно показать нос, стрелки воздуха и маленькие молекулы вокруг него.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запаха от воздуха до мозга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молекулы запаха проходят путь от вдоха до распознавания в мозге.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1601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16007"/>
            <a:ext cx="256800" cy="228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обоняние нужно каждый день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понять, свежая ли еда, ещё до первого укуса. Если продукт пахнет странно, это повод присмотреться внимательнее и не торопиться его есть.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дыма, гари или газа может предупредить о беде. Обоняние иногда замечает опасность быстрее, чем глаза, и даёт человеку время отойти и позвать взрослых.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Чувствовать вкус еды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запаха еда становится почти одинаковой на вкус. Обоняние помогает различить яблоко, суп или клубнику и делает завтрак намного интереснее и вкуснее.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знакомые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могут напомнить дом, школу, библиотеку или любимую пекарню. Иногда человек идёт по знакомому аромату почти как по невидимой дорожке.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запахи так хорошо запоминаются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будят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свежего хлеба, ванили или дождя часто мгновенно напоминает о прошлом. Один знакомый аромат способен вернуть в память целый день, как маленькая машина времени.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происходит потому, что обонятельные центры мозга связаны с памятью и эмоциями. Поэтому запахи не только распознаются, но и вызывают чувства: радость, уют или лёгкую грусть.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аромат может ощущаться по-разному: сильнее утром, слабее вечером. На это влияют простуда, усталость, насморк и даже голод.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947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
</a:t>
            </a:r>
            <a:endParaRPr lang="en-US" sz="4947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Универсальной точной цифры для всех людей нет; восприятие запахов сильно зависит от человека и условий.
</a:t>
            </a:r>
            <a:endParaRPr lang="en-US" sz="667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запахов человек способен различать, но не все из них запоминает отдельно.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различает только основные вкусы: сладкий, солёный, кислый, горький и умами. А нос добавляет к ним аромат, и вкус становится намного богаче и понятнее.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вкус и запах работают вместе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нос заложен, еда кажется бледнее и скучнее. Человек по-прежнему чувствует вкус, но без запаха суп, яблоко и йогурт уже не так легко отличить друг от друга.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запаху мы узнаём, что перед нами именно клубника, а не просто что-то сладкое. Аромат помогает мозгу собрать полную картину еды, словно недостающий кусочек пазла.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 почему во время насморка так хочется «чего-нибудь повкуснее». На самом деле нос просто временно подводит, и любимые блюда звучат для него почти шёпотом.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чувствовать запахи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Насморк, аллергия, простуда и пыль могут мешать молекулам запаха добраться до рецепторов. Тогда нос словно закрывает дверцу и работает гораздо слабее.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резкие запахи тоже утомляют нос. После них хочется отвернуться, проветрить комнату и дать обонянию короткий отдых.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дыма, гари или газа — это не просто аромат, а важный сигнал тревоги. Он помогает заметить опасность и сразу позвать взрослых.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Испорченная еда тоже часто выдаёт себя запахом. Если запах кажется странным, лучше не пробовать продукт и сначала спросить у взрослого.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может предупредить о беде очень быстро. Иногда оно срабатывает раньше, чем мы успеваем увидеть проблему глазами.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как защитник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простуда мешает чувствовать запахи
</a:t>
            </a:r>
            <a:endParaRPr lang="en-US" sz="219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носа отекает, молекулы запаха хуже достигают рецепторов, и сигнал в мозг становится слабее.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животных обоняние сильнее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нос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собак, кошек и многих диких животных в носу намного больше чувствительных клеток. Поэтому они замечают запахи, которые человек почти не улавливает.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как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находят по запаху еду, дорогу и друзей. Для них аромат — это как карта и записка одновременно. Очень удобно, почти шпионский набор!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выбирает другое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обоняние слабее, зато лучше развиты зрение, речь и память. Он сравнивает запахи и узнаёт мир другими способами.
</a:t>
            </a:r>
            <a:endParaRPr lang="en-US" sz="11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нос животных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идёт по следу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может узнать, кто проходил здесь недавно, даже если след уже не виден. Для неё запах — как невидимая дорожка. Поэтому собаки так уверенно ищут людей и находят дорогу там, где мы бы растерялись.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ищет 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замечают аромат цветов и летят туда, где есть нектар. Запах помогает им не тратить силы зря и быстро находить нужные растения. Маленькая пчела, а нос — почти как у сыщика!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ведёт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узнают своё место, членов семьи и даже опасность по запаху. Аромат помогает им искать еду и не теряться в лесу или поле. Для них это настоящая подсказка на каждый день.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57000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обоняние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Проветривай комнату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помогает носу работать легче. Когда в комнате меньше пыли и душных запахов, рецепторам проще улавливать новые ароматы.
</a:t>
            </a:r>
            <a:endParaRPr lang="en-US" sz="114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Берегись химии и пыли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запахи, пыль и чистящие средства могут раздражать нос. Лучше не вдыхать их близко и помогать взрослым только осторожно.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Лечи насморк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нос заложен, запахи становятся слабее. При простуде важно отдыхать и лечиться по совету взрослых, чтобы обоняние быстрее вернулось.
</a:t>
            </a:r>
            <a:endParaRPr lang="en-US" sz="114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клади ничего в нос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предметы могут повредить нос и помешать дыханию. Нос — не ящик для сокровищ, даже если очень хочется проверить!
</a:t>
            </a:r>
            <a:endParaRPr lang="en-US" sz="11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обонянии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нравятся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аромат может радовать одного человека и не нравиться другому. Наши носы любят не всё одинаково, и это совершенно нормально.
</a:t>
            </a:r>
            <a:endParaRPr lang="en-US" sz="1290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запах, но где же он?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аромат кажется очень знакомым, а вспомнить его источник сложно. Мозг узнаёт запах быстрее, чем может назвать его — вот такой хитрец.
</a:t>
            </a:r>
            <a:endParaRPr lang="en-US" sz="1290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нос отдыхает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обоняние работает слабее, чем днём. Зато днём запахи помогают человеку замечать мир даже без взгляда на предмет.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 эмоции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Приятные запахи могут поднимать настроение: аромат булочки, цветов или свежего дождя часто вызывает улыбку и чувство спокойствия. Мозг быстро связывает такие запахи с хорошими моментами.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Неприятные запахи, наоборот, заставляют отойти подальше. Это полезная защита: организм словно говорит «стоп», чтобы человек не приблизился к дыму, гари или испорченной еде.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свой нос дома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выбирают безопасные знакомые запахи и сравнивают, как хорошо они ощущаются в норме и при насморке.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Парфюмеры создают духи, подбирая запахи очень точно. Им важно замечать тонкие различия между ароматами, чтобы композиция получилась красивой и запоминающейся.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в профессиях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Повара используют обоняние, когда готовят блюда и проверяют их готовность. Запах помогает понять, не подгорела ли еда и хватает ли ей аромата.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по качеству продуктов следят, чтобы еда была свежей и безопасной. Они быстро замечают странный запах и вовремя останавливают продажу продукта.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профессиях нос — настоящий помощник. Без него было бы труднее создавать духи, готовить вкусные блюда и проверять продукты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рассказать взрослым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исчезли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запахи долго не возвращаются после простуды, лучше сказать об этом взрослым. Иногда нос просто ещё не восстановился, а иногда нужна помощь врача. Чем раньше заметить проблему, тем спокойнее и быстрее можно разобраться.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странные запахи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человек чувствует запах, которого нет рядом. Если это случается без причины, не нужно переживать в одиночку. Взрослые помогут понять, что происходит, и при необходимости запишут к врачу.
</a:t>
            </a:r>
            <a:endParaRPr lang="en-US" sz="10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чувствовать мир запахов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делает еду вкуснее, предупреждает об опасности и хранит яркие воспоминания. Беречь нос важно, потому что через него мир становится понятнее, добрее и даже чуточку вкуснее.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2026-05-21T08:24:09Z</dcterms:created>
  <dcterms:modified xsi:type="dcterms:W3CDTF">2026-05-21T08:24:09Z</dcterms:modified>
</cp:coreProperties>
</file>