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5525" y="179972"/>
            <a:ext cx="54564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Земли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6396350" y="4798800"/>
            <a:ext cx="2578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25525" y="1837450"/>
            <a:ext cx="40818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состоит из земной коры, мантии и ядра; они различаются составом и состоянием.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узнали о недрах Земли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Скважины не доходят до центра Земли, например Кольская сверхглубокая дошла примерно до 12 км. Главные сведения дают землетрясения и сейсмические волны, а дополняют данные пород, метеоритов и наблюдения магнитного поля.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слоя Земли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— тонкая внешняя оболочка планеты. Она сравнительно холодная и твёрдая, а её толщина заметно меняется на суше и в океанах. 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находится под корой и занимает большую часть объёма Земли. В её толще горячие породы ведут себя как твёрдое тело, но могут медленно деформироваться.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расположено в центре Земли и состоит главным образом из железа и никеля. Его делят на внешнее жидкое и внутреннее твёрдое, потому что меняется поведение веществ при разных глубинах.
</a:t>
            </a:r>
            <a:endParaRPr lang="en-US" sz="11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слоёв Земли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«тонкий» слой — кора: при всём её разнообразии она составляет лишь небольшую часть радиуса планеты.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резкий рост мощности слоёв от коры к мантии и ядру, поэтому именно мантия сильнее всего влияет на тепловой режим Земли.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значения толщин по учебным обобщениям геологии и геофизики (корректные ориентиры: кора 5–70 км, мантия ~2900 км, внешнее ядро ~2250 км, внутреннее ядро ~1220 км), 2026-05-11.
</a:t>
            </a:r>
            <a:endParaRPr lang="en-US" sz="56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кора: материковая и океаническая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кора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кора обычно толще — примерно 30–70 км, и в среднем она менее плотная. В её составе чаще встречаются гранитоподобные породы. 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кора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кора тоньше: примерно 5–10 км, но плотнее материковой. Для неё характерны базальтовые породы, а граница с мантией называется поверхностью Мохоровичича.
</a:t>
            </a:r>
            <a:endParaRPr lang="en-US" sz="114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слоёв Земли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слоёв: глубина, состав, состояние и температура.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изменением глубины последовательно переходят: сравнительно холодная твёрдая кора → более «пластичная» мантия → жидкое внешнее ядро и твёрдое внутреннее ядро.
</a:t>
            </a:r>
            <a:endParaRPr lang="en-US" sz="1196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материалам: различия состояния вещества и температуры с глубиной.
</a:t>
            </a:r>
            <a:endParaRPr lang="en-US" sz="7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8021" y="1543934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0012" y="2958918"/>
            <a:ext cx="44257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7200" y="2928768"/>
            <a:ext cx="442575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и её значение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Силикатные породы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сложена горячими силикатными породами. В их составе важны элементы вроде магния и железа, поэтому вещество заметно отличается от коры по свойствам и плотности.
</a:t>
            </a:r>
            <a:endParaRPr lang="en-US" sz="913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Астеносфера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верхней части мантии находится слой, который называют астеносферой. Там вещество мягче: оно медленнее сопротивляется деформации и частично «течёт» очень медленно.
</a:t>
            </a:r>
            <a:endParaRPr lang="en-US" sz="918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для движения плит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астеносферу литосферные плиты двигаются по поверхности Земли. Мантия передаёт тепло и обеспечивает условия для медленного, но постоянного перемещения блоков коры.
</a:t>
            </a:r>
            <a:endParaRPr lang="en-US" sz="9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тепло Земли движет плиты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движения литосферных плит через конвекцию в мантии (модель теплообмена).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ядро особенное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Земли очень плотное и состоит главным образом из железа и никеля. Из-за состава и огромных нагрузок вещество ведёт себя иначе, чем в мантии и коре.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ядро находится в жидком состоянии, а внутреннее ядро — в твёрдом. Различие состояний связано с тем, как меняются давление и температура при движении к центру.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Огромное давление в центре Земли удерживает внутреннее ядро твёрдым, даже когда температура там очень высока. Давление здесь играет ключевую роль.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сочетанию жидкой внешней части и высокой температуры ядро влияет на процессы в глубине Земли и связано с магнитным полем планеты.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с глубиной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 продолжается от коры к мантии и ядру; в мантии значения достигают порядка 3000 °C, а в ядре значительно выше.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общий тренд: чем глубже, тем теплее. Это поддерживает активность внутренних процессов на протяжении миллионов лет.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учебным обобщениям: мантия ~3000 °C, внешнее ядро ~4000–5000 °C; для внутреннего ядра указано «ещё выше» (без точного числа в исходном описании), 2026-05-11.
</a:t>
            </a:r>
            <a:endParaRPr lang="en-US" sz="6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Сейсмические волны как «рентген» Земли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землетрясении возникают разные сейсмические волны. P-волны могут проходить через твёрдые и жидкие среды, поэтому регистрируются почти везде, тогда как S-волны не проходят через жидкость.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скорость, направление и «запаздывание» волн на трассе, учёные восстанавливают внутреннее строение. Так находят границы между корой и мантией, мантией и ядром, и подтверждают жидкое внешнее ядро.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953505"/>
            <a:ext cx="3408600" cy="9273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внутренних оболочек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ключевые границы отделяют слои Земли по изменению свойств вещества: состава, плотности и агрегатного состояния. Их глубины оценивают по поведению сейсмических волн.
</a:t>
            </a:r>
            <a:endParaRPr lang="en-US" sz="1177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изменения параметров волн соответствуют «порогам» внутри Земли: состав и состояние вещества меняются не плавно, а ступенчато на определённых глубинах.
</a:t>
            </a:r>
            <a:endParaRPr lang="en-US" sz="1173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геофизических данных о строении Земли (сейсмология, сейсмическая томография).
</a:t>
            </a:r>
            <a:endParaRPr lang="en-US" sz="7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и астеносфера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формирует «жёсткую оболочку»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включает земную кору и верхнюю твёрдую часть мантии. Она разбита на крупные и мелкие плиты, которые ведут себя как жёсткие фрагменты.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литосферой — астеносфера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Астеносфера располагается ниже и состоит из более мягкого, пластичного вещества мантии. Именно здесь материал способен медленно «перетекать» под действием давления.
</a:t>
            </a:r>
            <a:endParaRPr lang="en-US" sz="904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плит: очень медленно, но постоянно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перемещаются на несколько миллиметров или сантиметров в год. На границах это приводит к накоплению напряжений и к землетрясениям, а также к вулканической активности.
</a:t>
            </a:r>
            <a:endParaRPr lang="en-US" sz="8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на границах плит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самых заметных процессов сосредоточено там, где плиты расходятся, сталкиваются или скользят вдоль друг друга. Поэтому границы считаются «зонами повышенной активности» землетрясений.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диаграммы подчёркивает: движение плит проявляется комплексно — и через разрушение пород (разломы), и через «строительство» рельефа (горы, впадины), и через вулканизм.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наблюдений и описаний геологических процессов на границах плит (USGS, учебные материалы по тектонике).
</a:t>
            </a:r>
            <a:endParaRPr lang="en-US" sz="7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строение Земли связано с рельефом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литосферных плит создаёт горы, вулканы, глубоководные желоба и срединно-океанические хребты. Эти формы возникают в местах, где плиты сталкиваются или расходятся, меняя порядок пород.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сформировались при столкновении плит, а Анды связаны с погружением океанической плиты под материковую. Так внутренние процессы непрерывно перестраивают поверхность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веществ состоит Земля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земной коре больше всего элементов, образующих породы с кислородом, кремнием и алюминием, а также заметна роль железа. Поэтому кора сравнительно «лёгкая» и твёрдая по свойствам материала.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мантии преобладают силикатные вещества, где важны магний и железо. Из‑за большого нагрева вещество мантии способно быть твёрдым, но при длительном воздействии — вести себя пластично.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доминируют железо и никель, а условия там настолько экстремальны, что состояние вещества различается по глубине. Давление удерживает внутреннее ядро твёрдым, а внешнее остаётся жидким.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слоёв Земли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коры к ядру сопровождается ростом плотности, потому что увеличиваются давление и степень «сжатия» вещества. Поэтому центральные области оказываются намного тяжелее.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закономерность: к центру Земли плотность увеличивается заметнее всего именно в переходных областях. Это поддерживает вывод о различии составов и состояний слоёв.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оценки плотности по геофизическим моделям (сейсмология и гравиметрия).
</a:t>
            </a:r>
            <a:endParaRPr lang="en-US" sz="7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 не остывает сразу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сохраняет тепло благодаря радиоактивному распаду некоторых веществ внутри её слоёв. Это тепло поступает непрерывно и «подогревает» глубинные области достаточно долго.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Земля удерживает остаточное тепло, оставшееся после её формирования. Даже когда планета уже стала твёрдой, первоначальный нагрев полностью не исчез сразу — процесс остывания растянулся.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остывание происходит очень медленно, потому что массы вещества огромны, а тепло передаётся постепенно. Поэтому вулканизм и движение плит продолжаются на протяжении миллионов лет.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 недрах Земли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кратко суммирует свойства ключевых слоёв: их состояние, роль и то, как они проявляются в процессах на поверхности. Все части внутреннего строения связаны между собой.
</a:t>
            </a:r>
            <a:endParaRPr lang="en-US" sz="1095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состояния вещества (твёрдое, пластичное, жидкое) объясняют, почему одни процессы проявляются через вулканизм и тектонику, а другие — через геомагнитные явления.
</a:t>
            </a:r>
            <a:endParaRPr lang="en-US" sz="1093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о внутреннем строении Земли по результатам сейсмических наблюдений и геофизических моделей.
</a:t>
            </a:r>
            <a:endParaRPr lang="en-US" sz="7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Земля как живая планета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Земли управляет землетрясениями, вулканами, горообразованием и магнитным полем. Слои отличаются составом, температурой и плотностью, а изучение недр помогает понимать постоянные изменения планеты.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2026-05-11T15:24:26Z</dcterms:created>
  <dcterms:modified xsi:type="dcterms:W3CDTF">2026-05-11T15:24:26Z</dcterms:modified>
</cp:coreProperties>
</file>