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Науки о русском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язык и почему это важно знать?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изучать язык глубже?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разделов русского языка помогает понять правила, писать грамотнее и точнее выражать мысли. Это особенно важно, когда нужно работать с учебными, художественными и публицистическими текстами в школе и за её пределами.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00" y="3031411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950" y="3031411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556" y="2977081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1400" y="2977081"/>
            <a:ext cx="711300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лингвистика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система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Лингвистика рассматривает язык не как набор отдельных слов, а как стройную систему знаков, правил и связей. Она объясняет, как язык помогает людям понимать друг друга и создавать тексты.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 письменная речь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 языке изучает, как люди говорят и пишут в разных ситуациях общения. Она показывает, чем отличается разговорная речь от книжной и почему важны точность, уместность и ясность.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 его устройство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Лингвистика помогает увидеть, как слова объединяются в предложения, а предложения — в связный текст. Благодаря этому легче понимать тему, основную мысль и стиль любого высказывания.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школьными разделами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курсе лингвистика связана с разбором слов по составу, определением частей речи, поиском грамматических признаков и постановкой знаков препинания в предложении.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и выразительность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также объясняет, почему существуют нормы языка и как выбирать точные слова. Это особенно важно, когда нужно не только правильно говорить, но и выразительно писать.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471965"/>
            <a:ext cx="10121400" cy="71891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науки о русском языке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раздел изучает свою сторону языка и помогает лучше понимать его устройство.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языка дополняют друг друга: одни изучают звучание и смысл, другие — строение слов, а третьи — правила письма и построения предложений.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обобщение по учебной программе 7 класса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Фонетика: звуки и произношение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изучает, как звучат слова в живой речи. Она помогает различать гласные и согласные, звонкие и глухие звуки, а также понимать, почему произношение не всегда совпадает с написанием.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и мягкость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согласные могут быть твёрдыми и мягкими. Это различие влияет на звучание слова и помогает правильно читать и произносить его, не смешивая похожие по написанию формы.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выделяет один слог среди других и часто помогает отличить правильную форму от ошибочной. Оно особенно важно в словах, где безударные гласные звучат неотчётливо и требуют внимания.
</a:t>
            </a:r>
            <a:endParaRPr lang="en-US" sz="243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рассматривает не только отдельные звуки, но и интонацию. Она передаёт вопрос, утверждение, удивление или просьбу, поэтому делает речь более понятной и выразительной.
</a:t>
            </a:r>
            <a:endParaRPr lang="en-US" sz="24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наглядное соотношение частей речи в тексте. Она помогает увидеть, какие слова встречаются чаще всего.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в тексте обычно становятся существительные, глаголы и прилагательные, а служебные части речи занимают меньшую долю.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в русском языке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школьному курсу русского языка
</a:t>
            </a:r>
            <a:endParaRPr lang="en-US" sz="14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Морфология: формы слов и грамматические признаки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морфология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24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рассматривает слово как часть речи и описывает его грамматические признаки. Она помогает понять, какую роль слово играет в предложении и почему меняется его форма.
</a:t>
            </a:r>
            <a:endParaRPr lang="en-US" sz="2440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имён существительных важны род, число и падеж. Эти признаки показывают, о чём говорится в предложении, и позволяют связывать слова между собой без потери смысла.
</a:t>
            </a:r>
            <a:endParaRPr lang="en-US" sz="2511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глагола особенно значимы время, лицо, число и вид. Благодаря этим формам можно точно передать, когда происходит действие, кто его совершает и завершено ли оно.
</a:t>
            </a:r>
            <a:endParaRPr lang="en-US" sz="2511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прилагательного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2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изменяются по роду, числу и падежу, согласуясь с существительным. Это делает речь точнее, помогает описывать предметы и передавать оттенки признака.
</a:t>
            </a:r>
            <a:endParaRPr lang="en-US" sz="24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нового слова в языке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новое слово становится привычным и закрепляется в речи.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Лексикология: значение слов и богатство словаря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979306" y="3589775"/>
            <a:ext cx="28149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изучает, что означает слово и как оно употребляется в речи. Одно и то же слово может менять оттенок смысла в зависимости от контекста и ситуации общения.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4355713" y="3589775"/>
            <a:ext cx="28149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антонимы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избежать повторов и сделать текст точнее, а антонимы показывают противоположные значения. Эти группы слов делают речь выразительной и помогают лучше передавать мысль.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7736554" y="3589775"/>
            <a:ext cx="28149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 и омонимы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имеют несколько значений, а одинаково звучащие слова могут быть совсем разными по смыслу. Лексикология учит различать такие случаи, чтобы не ошибаться в понимании текста.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1117437" y="3588250"/>
            <a:ext cx="28149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Исконные и заимствованные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есть слова, появившиеся давно, и заимствования из других языков. Язык постоянно пополняется, поэтому словарь меняется вместе с жизнью общества и новыми реалиями.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14498091" y="3588250"/>
            <a:ext cx="28149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речи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 знает человек, тем точнее он может выражать мысли и чувства. Богатый словарь помогает писать без повторов, понимать тексты глубже и говорить увереннее.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1562981"/>
            <a:ext cx="10121400" cy="67724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русского языка и их назначение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словари помогают проверять значение, написание, произношение и устойчивые выражения.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нужны не только для проверки ошибок, но и для более точного понимания слов, выражений и норм литературного языка.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Лексикографическая практика русского языка; школьные справочники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обычно строится из нескольких частей: корня, приставки, суффикса и окончания. Каждая часть выполняет свою роль, а вместе они помогают понять значение слова и его связь с другими словами.
</a:t>
            </a:r>
            <a:endParaRPr lang="en-US" sz="2476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 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корнем, а суффикс — после него. Эти части уточняют значение слова, помогают образовывать новые слова и часто меняют оттенок смысла: например, перелесок и лесник.
</a:t>
            </a:r>
            <a:endParaRPr lang="en-US" sz="2529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 — основа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несёт главное лексическое значение и объединяет однокоренные слова. В парах лес, лесной, перелесок, лесник легко увидеть общую часть, которая сохраняет общий смысл, связанный с лесом.
</a:t>
            </a:r>
            <a:endParaRPr lang="en-US" sz="2387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 связь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 форму слова и помогает ему связываться с другими словами в предложении. Благодаря этому мы можем изменять слово по числам, падежам или родам, не теряя смысла высказывания.
</a:t>
            </a:r>
            <a:endParaRPr lang="en-US" sz="2371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и состав слова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постоянно обновляется: особенно заметны слова из цифровой среды и названия новых явлений повседневной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пополняют словарь заимствования и новые слова; остальные источники тоже важны, но работают более локально и постепенно.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пополнения словарного состава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2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русского языка; условная шкала для сравнения источников.
</a:t>
            </a:r>
            <a:endParaRPr lang="en-US" sz="12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Синтаксис: как строится предложение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Словосочетание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начинается с того, как слова соединяются в словосочетания. Здесь видно, какие слова зависят друг от друга и как они вместе уточняют смысл.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Распространение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может быть распространённым или нераспространённым. Чем больше второстепенных членов, тем точнее и выразительнее становится сообщение.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Простое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изучается простое предложение: в нём есть грамматическая основа, а остальные слова помогают назвать действие, предмет, признак или обстоятельство.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Порядок и 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порядок слов достаточно свободный, поэтому важны интонация и расположение слов. Именно они часто подсказывают, что в предложении главное.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Пунктуация: путь к точному смыслу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смысл предложения помогает выбрать нужный знак препинания.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орфоэпия: правильное письмо и произношение
</a:t>
            </a:r>
            <a:endParaRPr lang="en-US" sz="4976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разные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отвечает за правильное написание слов, а орфоэпия — за их литературное произношение. Эти нормы помогают писать и говорить одинаково понятно для всех.
</a:t>
            </a:r>
            <a:endParaRPr lang="en-US" sz="2511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в безударных гласных, приставках, мягком знаке, удвоенных согласных и ударении. Поэтому одних слуховых впечатлений недостаточно, нужны правила и словари.
</a:t>
            </a:r>
            <a:endParaRPr lang="en-US" sz="2364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практике особенно полезно запоминать слова беречь, семья, подъезд, звонит. Они показывают, как правило работает в реальной речи и письме, а не только в упражнении.
</a:t>
            </a:r>
            <a:endParaRPr lang="en-US" sz="2476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 и правильное произношение делают речь точной и аккуратной. Справочники и словари закрепляют нормы, чтобы ими можно было пользоваться в учёбе и повседневном общении.
</a:t>
            </a:r>
            <a:endParaRPr lang="en-US" sz="22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русского языка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333375" y="491872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вырос из древнерусского языка восточных славян. В это время формировались общие особенности слов, грамматики и произношения.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5080625" y="7674725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церковнославянского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Церковнославянский язык обогатил письменную традицию, книжную лексику и стиль. Его следы заметны во многих словах и оборотах современного языка.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1775" y="5963550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литературный русский язык получил особенно прочные нормы. Писатели и поэты закрепили выразительные возможности языка и сделали их образцом для последующих поколений.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11871125" y="4185824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новейшее время язык быстро пополняется новыми словами, связанными с техникой, наукой и интернетом. Изменения показывают, что язык остаётся живым и развивается вместе с обществом.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выдают улицы и дома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городе привычное слово может звучать иначе, чем в соседней области. Местное название предмета или блюда часто сразу выдаёт регион и напоминает, как люди веками жили рядом с природой, торговали и обменивались опытом.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 раскрывает характер места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Диалектные слова нередко точнее передают особенности быта, чем общая литературная норма. В них слышны история хозяйства, старые ремёсла и привычки жителей, а ещё — уважение к речи старших, от которых эти слова дошли до нас.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хранит прошлое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и то же явление в разных районах называют по-разному, и это помогает лингвистам восстанавливать старые связи между людьми. Диалекты не мешают общему языку, а дополняют его и делают картину страны более живой.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голоса регионов
</a:t>
            </a:r>
            <a:endParaRPr lang="en-US" sz="5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853470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лингвисты изучают язык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помогают увидеть язык с разных сторон: в живой речи, в тексте, в опросах и в электронных базах.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дополняют друг друга: один фиксирует живую речь, другой выявляет закономерности, третий помогает проверить выводы на больших массивах текстов.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лингвистики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знания помогают не только в школе, но и при работе с текстами, сообщениями, сайтами и электронными справочниками.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широкие области применения связаны с образованием и цифровыми сервисами; это показывает, что наука о языке нужна и человеку, и современным технологиям.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науки о русском языке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3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русского языка; условная шкала значимости направлений.
</a:t>
            </a:r>
            <a:endParaRPr lang="en-US" sz="12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науки о 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Науки о русском языке помогают увидеть, как устроена речь, научиться писать и говорить правильно, понимать тексты и ценить богатство родного слова. Это знание полезно в школе и в повседневной жизни.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2026-05-28T09:41:03Z</dcterms:created>
  <dcterms:modified xsi:type="dcterms:W3CDTF">2026-05-28T09:41:03Z</dcterms:modified>
</cp:coreProperties>
</file>