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 как часть хозяйства территории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 обеспечивает повседневную жизнь людей: образование, здоровье, культуру, спорт и услуги.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социальная инфраструктура важна для географии населения
</a:t>
            </a:r>
            <a:endParaRPr lang="en-US" sz="168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насколько территория удобна для жизни. В крупных городах учреждений часто больше, но они могут быть перегружены; в селах их меньше, зато расстояния до них обычно больше. В России это школы, сады, поликлиники, больницы, библиотеки, музеи, дома культуры, спорт и бытовые услуги.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8062" y="1317313"/>
            <a:ext cx="874200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01950" y="1398013"/>
            <a:ext cx="891000" cy="712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объектов социальной инфраструктуры
</a:t>
            </a:r>
            <a:endParaRPr lang="en-US" sz="2184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детские сады, колледжи и вузы дают знания и формируют навыки. Эти учреждения помогают детям и подросткам развиваться, а семьям — планировать повседневные дела.
</a:t>
            </a:r>
            <a:endParaRPr lang="en-US" sz="1222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Поликлиники и больницы, фельдшерско-акушерские пункты и станции скорой помощи обеспечивают медицинскую поддержку. Они важны для профилактики, лечения и помощи при неотложных ситуациях.
</a:t>
            </a:r>
            <a:endParaRPr lang="en-US" sz="1211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музеи и дома культуры поддерживают доступ к книгам, знаниям и истории. Здесь проходят выставки, встречи и мероприятия, которые объединяют жителей и расширяют кругозор.
</a:t>
            </a:r>
            <a:endParaRPr lang="en-US" sz="1195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Стадионы, бассейны и спортивные площадки дают возможность регулярно заниматься физкультурой. Секции и площадки поддерживают здоровье детей и взрослых, развивают выносливость и командный дух.
</a:t>
            </a:r>
            <a:endParaRPr lang="en-US" sz="1107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поддержки семей, пожилых людей и людей с инвалидностью помогают тем, кто нуждается в дополнительном сопровождении. Такие услуги уменьшают сложности повседневной жизни и повышают защищённость.
</a:t>
            </a:r>
            <a:endParaRPr lang="en-US" sz="1069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социальной инфраструктуры и их функции
</a:t>
            </a:r>
            <a:endParaRPr lang="en-US" sz="2395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 населения и хозяйства России.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объекты различаются по задачам, но все они обеспечивают важные услуги в течение дня, месяца и всей жизни.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объект закрывает свою «часть» потребностей населения: от обучения и профилактики до стационарной помощи и доступа к информации.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главный социальный объект микрорайона
</a:t>
            </a:r>
            <a:endParaRPr lang="en-US" sz="237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вокруг которой «собирается»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жителей микрорайона школа становится точкой притяжения: к ней ведут удобные пешеходные маршруты и остановки общественного транспорта. Часто рядом размещают площадки для игр и спорта, а территория вокруг поддерживается зелёной и безопасной.
</a:t>
            </a:r>
            <a:endParaRPr lang="en-US" sz="141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здание — не только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помещениях обычно есть учебные кабинеты, столовая и библиотека. Работают спортзал и административные службы, поэтому школа выполняет сразу несколько функций. Изображение современных входных групп и площадок помогает представить этот «комплекс» вживую.
</a:t>
            </a:r>
            <a:endParaRPr lang="en-US" sz="1431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социальной инфраструктуры населённого пункта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 связь состава инфраструктуры с числом жителей и масштабом услуг, которые территория реально тянет.
</a:t>
            </a:r>
            <a:endParaRPr lang="en-US" sz="151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школьному принципу: приоритет постоянных услуг (образование и здравоохранение).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условно показано, что образование и здравоохранение чаще занимают наибольшие «места» в структуре.
</a:t>
            </a:r>
            <a:endParaRPr lang="en-US" sz="171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определяется тремя вещами: расстоянием, временем в пути и транспортом.
</a:t>
            </a:r>
            <a:pPr algn="ctr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(подход к оценке доступности объектов: время, расстояние, транспорт, безопасность).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времени уходит на дорогу до школы или поликлиники и чем удобнее маршрут, тем регулярнее жители пользуются услугами района.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пользуется объектами социальной инфраструктуры
</a:t>
            </a:r>
            <a:endParaRPr lang="en-US" sz="195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маршрут от потребности до получения услуги.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село: разные условия размещения объектов
</a:t>
            </a:r>
            <a:endParaRPr lang="en-US" sz="2379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социальные объекты расположены чаще и ближе друг к другу, потому что население живёт более плотно. Поэтому маршруты до школы, поликлиники и учреждений культуры обычно короче.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учреждений меньше, а расстояния между ними больше, поэтому возрастает роль транспорта. Часто приходится выезжать в районный центр, чтобы получить услуги, которые вблизи недоступны.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населённых пунктах особенно важны фельдшерские пункты, сельские школы, клубы и выездные специалисты. Различия обеспеченности связаны с численностью населения и плотностью застройки.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984" y="1230400"/>
            <a:ext cx="4596681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городской и сельской социальной инфраструктуры
</a:t>
            </a:r>
            <a:endParaRPr lang="en-US" sz="2009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фактор — доступность на практике: в городе выше выбор, в селе решают расстояния и транспорт, поэтому комфорт зависит от реального пути к услугам.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решает не только количество учреждений, но и реальная возможность пользоваться ими быстро и регулярно.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и больница в системе здравоохранения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 оказывает первичную медицинскую помощь: принимает врачей, проводит осмотры, оформляет направления на обследования, организует прививки и лечение без госпитализации. Чаще всего сюда обращаются для профилактики и текущих проблем со здоровьем.
</a:t>
            </a:r>
            <a:endParaRPr lang="en-US" sz="1568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предназначена для стационарного лечения, операций и наблюдения в тяжёлых случаях. В системе здравоохранения также важны скорая помощь, аптеки и кабинеты профилактики, которые помогают вовремя заметить риск и быстрее начать лечение.
</a:t>
            </a:r>
            <a:endParaRPr lang="en-US" sz="156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социальная инфраструктура влияет на качество жизни
</a:t>
            </a:r>
            <a:endParaRPr lang="en-US" sz="2154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дорога короче, очереди меньше и услуги разнообразнее, повседневная жизнь становится комфортнее; зависимость заметна в новых кварталах и удалённых сельских поселениях.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населения и хозяйства России; график построен на условных показателях для демонстрации закономерности (без привязки к конкретным городам).
</a:t>
            </a:r>
            <a:endParaRPr lang="en-US" sz="1098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оценить влияние инфраструктуры, учитывают не только число учреждений, но и удобство пользования: время в пути, очереди, безопасность маршрута и доступность выбора услуг.
</a:t>
            </a:r>
            <a:endParaRPr lang="en-US" sz="136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досуг как часть социальной инфраструктуры
</a:t>
            </a:r>
            <a:endParaRPr lang="en-US" sz="2238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помогают людям учиться и получать информацию: дают доступ к книгам, журналам и электронным материалам. Для школьников это удобная альтернатива домашней подготовке, особенно когда нужны источники и справки.
</a:t>
            </a:r>
            <a:endParaRPr lang="en-US" sz="1262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
</a:t>
            </a:r>
            <a:pPr algn="l" indent="0" marL="0">
              <a:lnSpc>
                <a:spcPct val="100000"/>
              </a:lnSpc>
              <a:buNone/>
            </a:pPr>
            <a:r>
              <a:rPr lang="en-US" sz="13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сохраняют историческую память о городе, районе и стране. Посещения помогают лучше понимать прошлое своей местности и развивают интерес к чтению, исследованиям и семейным рассказам о традициях.
</a:t>
            </a:r>
            <a:endParaRPr lang="en-US" sz="135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культуры и центры творчества организуют кружки, концерты, выставки и встречи. Такие мероприятия особенно важны для детей и подростков, которые живут далеко от крупных культурных центров.
</a:t>
            </a:r>
            <a:endParaRPr lang="en-US" sz="1406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 творческие секции развивают навыки и помогают общаться. Участие в школьных и внешкольных проектах формирует уверенность, позволяет пробовать разные направления и учит планировать своё свободное время.
</a:t>
            </a:r>
            <a:endParaRPr lang="en-US" sz="1278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объекты и здоровье населения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инфраструктура включает школьные спортзалы, площадки во дворах, стадионы, бассейны, ледовые катки и секции дополнительного образования. Благодаря этому дети и взрослые могут регулярно двигаться и укреплять выносливость.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спортивных объектов обычно больше, поэтому проще выбрать занятие по интересам и возрасту. В сёлах важную роль играют школьные площадки и универсальные спортивные зоны, которые обслуживают сразу несколько групп населения.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спорт находится рядом с домом, занятия становятся доступными разным возрастам, включая тех, кто не может далеко ездить. Это снижает барьер «из-за времени» и помогает сформировать привычку активности.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семьи используют чаще всего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Столбчатая диаграмма показывает приоритеты повседневной жизни: частые обращения связаны с учёбой и здоровьем, а досуг распределяется более выборочно и зависит от интересов детей.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обществознанию; значения приведены как условные ориентиры для наглядности, без использования конкретной статистики.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регулярными становятся образовательные и медицинские услуги: школа, детский сад и поликлиника. Остальные варианты чаще дополняют режим и поддерживают развитие интересов школьников.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социальная инфраструктура района
</a:t>
            </a:r>
            <a:endParaRPr lang="en-US" sz="2384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планирования и обновления объектов социальной инфраструктуры (от потребностей жителей до оценки качества услуг).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социальной инфраструктуры в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быстро растущих районах часто не хватает мест в детских садах и школах. Из-за этого увеличиваются очереди, усложняется запись и часть семей вынуждена выбирать менее удобные варианты обучения.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нередко ощущается нехватка врачей, спортивных секций и учреждений культуры. Жителям приходится дольше добираться до специалистов и мероприятий, а выбор услуг становится более ограниченным.
</a:t>
            </a:r>
            <a:endParaRPr lang="en-US" sz="1578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населённых пунктах встречаются старые здания, требующие ремонта, и недостаток современного оборудования. Это снижает комфорт пользования услугами и может замедлять проведение обследований и занятий.
</a:t>
            </a:r>
            <a:endParaRPr lang="en-US" sz="1547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Перечисленные проблемы приводят к долгим поездкам и неравному доступу к услугам. В результате условия жизни в разных территориях заметно отличаются и по времени ожидания, и по возможностям.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для улучшения инфраструктуры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районы проектируют с шаговой доступностью объектов: удобные тротуары, освещение и безопасные маршруты помогают добираться до школы, поликлиники и секций без лишних рисков. Дополняет картину безбарьерная среда — пандусы и понятные входы.
</a:t>
            </a:r>
            <a:endParaRPr lang="en-US" sz="1336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Шаговая доступность и комфорт пространства
</a:t>
            </a:r>
            <a:endParaRPr lang="en-US" sz="1422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всё чаще используют электронную запись к врачу, школьные электронные дневники, онлайн-библиотеки и цифровые сервисы учреждений. Это экономит время, делает получение информации быстрее и помогает семье планировать визиты заранее.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и безбарьерность
</a:t>
            </a:r>
            <a:endParaRPr lang="en-US" sz="1742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783988"/>
            <a:ext cx="4048200" cy="21610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хорошо развитой социальной инфраструктуры
</a:t>
            </a:r>
            <a:endParaRPr lang="en-US" sz="2213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географии и обществознания.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социальная инфраструктура сочетает близость услуг, безопасность маршрутов, удобный доступ для всех групп населения, достаточное число специалистов и исправное состояние зданий.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определяется не только количеством учреждений, но и тем, насколько удобно и безопасно ими пользоваться ежедневно.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социальная инфраструктура делает территорию удобной для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 объединяет учреждения, без которых невозможно повседневное существование людей: школы, больницы, библиотеки, спортивные объекты и службы помощи. Её развитие важно для доступности услуг, экономии времени и поддержки здоровья, особенно в сравнении города и села.
</a:t>
            </a:r>
            <a:endParaRPr lang="en-US" sz="35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2026-05-13T21:08:04Z</dcterms:created>
  <dcterms:modified xsi:type="dcterms:W3CDTF">2026-05-13T21:08:04Z</dcterms:modified>
</cp:coreProperties>
</file>