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Постепенные изменения живых организмов на протяжении миллионов лет формируют жизнь.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учения об эволюции органического мира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представлений о жизни и её изменчивости
</a:t>
            </a:r>
            <a:endParaRPr lang="en-US" sz="2376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древнегреческих философов до эпохи Возрождения люди размышляли о жизни и её изменениях. В этот период формировались основы научного подхода и появлялись первые идеи эволюции.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представлений о развитии жизни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Естественное происхождение жизни в древности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Анаксимандр и Эмпедокл предположили, что жизнь может возникать из неживой материи, что стало одним из первых натуралистических взглядов на её появление.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и неизменность видов Карла Линнея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Линней разработал классификацию живых организмов, утверждая, что виды являются постоянными и не изменяются с течением времени.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Жана-Батиста Ламарка о развитии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предложил первую теорию эволюции, объясняя изменения организмов законом использования и наследованием приобретённых признаков.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положения учения Жана-Батиста Ламарка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Органы, которые часто используются, развиваются и укрепляются, а те, которые не используются, постепенно ослабевают и исчезают.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Приобретённые в течение жизни признаки могут передаваться потомкам, что формирует новый облик вида со временем.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длинная шея жирафа, развившаяся благодаря постоянному вытягиванию к высоким листьям на деревьях.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и влияние идей Ламарка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 не менее, его работы вдохновили дальнейшие исследования и подготовили почву для развития эволюционной биологии.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наука доказала, что наследуются только гены, а не приобретённые признаки, что опровергает основную идею Ламарка.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путь и открытия Чарльза Дарвина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0025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1809 — Рождение Дарвина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родился и заинтересовался природой с ранних лет, что стало основой его будущих научных исследований.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18150" y="2790934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1831–1836 — Путешествие на «Бигле»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кругосветном путешествии Дарвин собрал множество данных о растениях и животных, заложив фундамент для своей теории.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6629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1859 — Публикация «Происхождения видов»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труд Дарвина, где он впервые изложил концепцию естественного отбора как движущую силу эволюции.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9F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069"/>
            <a:ext cx="2783100" cy="21688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58" y="2704069"/>
            <a:ext cx="2783100" cy="2168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913" y="2704069"/>
            <a:ext cx="2783100" cy="21688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идеи теории Дарвина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3447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в пределах вида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Особины одного вида отличаются друг от друга по различным признакам, что создаёт материал для естественного отбора.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483908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наследственных признаков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родителей передаются потомству, что обеспечивает сохранение и распространение полезных свойств в популяции.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394363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существование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ограниченных ресурсов выживают и размножаются наиболее приспособленные особи, что приводит к постепенным изменениям вида.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826407"/>
            <a:ext cx="4873500" cy="17630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теорий Ламарка и Дарвина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 между двумя теориями помогают понять развитие идей об эволюции.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Дарвинская теория основана на наследовании и отборе, объясняя эволюцию глубже.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учебники биологии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эволюции в природе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Палеонтология находит переходные формы в ископаемых, иллюстрируя постепенные изменения видов.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Рудиментарные органы, например, аппендикс у человека, указывают на эволюционное прошлое видов.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 схожи в строении у разных видов, показывая их общее происхождение.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Биогеография демонстрирует сходство видов в похожих условиях разных регионов, подтверждая естественное развитие.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мутаций и генетики в эволюции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мутаций Гуго де Фризом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Гуго де Фриз выявил мутации как источник наследственных изменений, что разъяснило механизм возникновения новой изменчивости в популяциях.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Менделя и наследственность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 помогли понять, как признаки передаются от родителей к потомкам с помощью генов, что стало основой современной генетики.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синтетическая теория эволюции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Объединяет знания о мутациях, миграциях, естественном отборе и генетическом дрейфе для полного объяснения эволюционных процессов.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изменчивости и частоты аллелей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частоте аллелей демонстрируют, как мутации и отбор влияют на адаптацию популяций к условиям среды, например устойчивость к антибиотикам.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частоты устойчивого аллеля подтверждает быстрое закрепление полезной мутации в условиях отбора.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микробиологии, 2023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эволюции: многообразие и отбор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генов и миграции обусловливают случайные и направленные изменения в составе популяций, а искусственный и естественный отбор формируют полезные адаптации и поддерживают жизнеспособность видов.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 обеспечивает источник новых признаков у организмов, что позволяет популяциям адаптироваться к меняющейся среде и формировать разнообразие биологических форм.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эволюционной адаптации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цикл адаптации и видообразования в природе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 и изоляция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 разделяет популяции, препятствуя обмену генами и способствуя накоплению различий в наследственности между группами.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изоляция возникает из-за различий в условиях среды, что приводит к естественному отбору различных признаков в разделённых популяциях.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вызывает накопление изменений, обеспечивающих формирование новых видов, которые чаще всего не могут скрещиваться между собой даже после восстановления контакта.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искусственного и естественного отбора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— целенаправленный процесс, управляемый человеком для создания пород животных и сортов растений с желаемыми характеристиками.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происходит под действием природных условий и способствует выживанию особей с наилучшими адаптациями в конкретной среде обитания.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схожие принципы, искусственный отбор ускоряет изменение видов, а естественный отбор работает медленнее и непроизвольно в природных экосистемах.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Неодарвинизм и современная теория эволюции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5975" y="1710030"/>
            <a:ext cx="20763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мутаций и генетического наследования объединило идеи Дарвина с генетикой, заложив основы неодарвинизма.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573363" y="1710030"/>
            <a:ext cx="20763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 микро- и макроэволюции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теория объяснила изменения внутри видов и происхождение крупных таксонов на основе единых механизмов.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19675" y="1710030"/>
            <a:ext cx="20763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теории популяционной генетики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модели, объясняющие влияние мутаций, дрейфа генов и миграций на эволюцию популяций.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727063" y="1710030"/>
            <a:ext cx="20763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неодарвинизм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Соединяет естественный отбор с другими эволюционными факторами, обеспечивая комплексный взгляд на развитие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9F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069"/>
            <a:ext cx="2783100" cy="21688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58" y="2704069"/>
            <a:ext cx="2783100" cy="2168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913" y="2704069"/>
            <a:ext cx="2783100" cy="21688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человека как пример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3447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предки человека и обезьян
</a:t>
            </a:r>
            <a:pPr algn="ctr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современные обезьяны произошли от общих предков, существовавших миллионы лет назад. Это подтверждают генетические и анатомические данные.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3483908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рода Homo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представители рода Homo появились около 2,5 млн лет назад, демонстрируя рост мозга и освоение прямохождения, что стало важным этапом эволюции.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394363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современному человеку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Кроманьонцы и неандертальцы демонстрируют разнообразие древних гоминид с прогрессивными навыками изготовления орудий и социальной организации.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эпохи эволюции жизни на Земле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характеристика ключевых эонов и эпох развития жизни с основными событиями в биологии и экологии.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— длительный процесс с крупными этапами, определяющими биологические изменения и разнообразие жизни.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исследования, 2022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учения об эволюции сегодня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экологии знания о эволюции помогают сохранять биологическое разнообразие и прогнозировать влияние изменений окружающей среды на виды.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принципы помогают в медицине, например для понимания появления и распространения устойчивости микроорганизмов к лекарствам.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5" y="3266883"/>
            <a:ext cx="9144000" cy="18752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29350" y="1447161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как основа понимания жизни
</a:t>
            </a:r>
            <a:endParaRPr lang="en-US" sz="2912" dirty="0"/>
          </a:p>
        </p:txBody>
      </p:sp>
      <p:sp>
        <p:nvSpPr>
          <p:cNvPr id="7" name="Text 1"/>
          <p:cNvSpPr txBox="1"/>
          <p:nvPr/>
        </p:nvSpPr>
        <p:spPr>
          <a:xfrm>
            <a:off x="2871525" y="2413475"/>
            <a:ext cx="3401100" cy="7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об эволюции раскрывает происхождение и разнообразие живых организмов, укрепляя научное мировоззрение и стимулируя дальнейшие открытия в биологии.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2026-05-09T04:52:15Z</dcterms:created>
  <dcterms:modified xsi:type="dcterms:W3CDTF">2026-05-09T04:52:15Z</dcterms:modified>
</cp:coreProperties>
</file>