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0525" y="342150"/>
            <a:ext cx="3771900" cy="3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80525" y="1702063"/>
            <a:ext cx="45285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с растительным миром
</a:t>
            </a:r>
            <a:pPr algn="l" indent="0" marL="0">
              <a:lnSpc>
                <a:spcPct val="9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окружают нас повсюду и поддерживают жизнь на Земле.
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растения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создают до 70% кислорода, питают животных и регулируют климат. Изучение их помогает понять природу и сохранить окружающую среду для будущих поколений.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– живые существа, которые с помощью света создают питательные вещества. Этот процесс называют фотосинтезом, он жизненно важен для всей планеты.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с фотосинтезом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Клеточные стенки растений состоят из целлюлозы — вещества, придающего им прочность и форму. Это отличие выделяет растения среди других живых организмов.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Стены из целлюлозы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растений фиксируются в почве при помощи корней, которые не только удерживают, но и впитывают воду и питательные вещества для роста.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и закрепление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Познание природы растений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890" y="593900"/>
            <a:ext cx="3664521" cy="4000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62500" y="14524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делятся на группы: мхи, папоротники, хвощи, голосеменные и покрытосеменные. Каждая группа отличается строением и способом размножения.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762500" y="31805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Подгруппы покрытосеменных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делятся на однодольные, к примеру, злаки, и двудольные, например, розы, что отражает их эволюционное развитие и особенности строения.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08225" y="186000"/>
            <a:ext cx="3834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Систематика и группы растений
</a:t>
            </a:r>
            <a:endParaRPr lang="en-US" sz="2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0675" y="344200"/>
            <a:ext cx="39513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органы растения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49975" y="1893475"/>
            <a:ext cx="36927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закрепляет растение и поглощает воду с питательными веществами. Стебель даёт опору и транспортирует воду и питательные вещества между корнями и листьями.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49975" y="3744950"/>
            <a:ext cx="36927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участвуют в фотосинтезе, превращая солнечный свет в энергию. Цветок отвечает за размножение, а плод обеспечивает распространение семян.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Фотосинтез: процесс жизни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превращает воду и углекислый газ при помощи солнечного света в кислород и глюкозу — источник энергии для растений и других живых существ.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Хлорофилл, зелёный пигмент листьев, улавливает свет. Благодаря фотосинтезу поддерживается баланс газов в атмосфере, важный для жизни на Земле.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видов растений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живут в самых разных климатических зонах, от тропиков до арктических пустошей.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доминируют по количеству видов, что говорит об их эволюционной успешности.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Глобальная база данных растений, 2023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2050" y="1289291"/>
            <a:ext cx="3274800" cy="242731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2975" y="1289568"/>
            <a:ext cx="3274800" cy="235056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28050" y="211800"/>
            <a:ext cx="7887900" cy="7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экологические функции растений
</a:t>
            </a:r>
            <a:endParaRPr lang="en-US" sz="2950" dirty="0"/>
          </a:p>
        </p:txBody>
      </p:sp>
      <p:sp>
        <p:nvSpPr>
          <p:cNvPr id="8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972050" y="4106822"/>
            <a:ext cx="32748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и заросли создают места обитания для многих видов животных, формируя сложные экосистемы с разнообразием живых организмов.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2051" y="3837575"/>
            <a:ext cx="3274800" cy="2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для животных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942975" y="4106822"/>
            <a:ext cx="32748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растений предотвращают эрозию почвы, удерживая её. Растения участвуют в цикле воды, помогая поддерживать влажность и обеспечивая осадки.
</a:t>
            </a:r>
            <a:endParaRPr lang="en-US" sz="966" dirty="0"/>
          </a:p>
        </p:txBody>
      </p:sp>
      <p:sp>
        <p:nvSpPr>
          <p:cNvPr id="13" name="Text 6"/>
          <p:cNvSpPr txBox="1"/>
          <p:nvPr/>
        </p:nvSpPr>
        <p:spPr>
          <a:xfrm>
            <a:off x="942976" y="3837575"/>
            <a:ext cx="3274800" cy="2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почв и круговорот воды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6700" y="2636459"/>
            <a:ext cx="9197400" cy="260473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596350" y="140850"/>
            <a:ext cx="39513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растений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675075" y="1603800"/>
            <a:ext cx="3466800" cy="10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и кустарники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могут достигать более 100 метров в высоту и преобладают в лесах, кустарники создают подлесок и встречаются в разнообразных условиях.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204325" y="1603800"/>
            <a:ext cx="3466800" cy="10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Травы доминируют на лугах и полях, отличаясь быстрым ростом и способностью эффективно размножаться семенами и корневищами.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роста растений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растения растут с разной скоростью в зависимости от биологических особенностей и условий среды.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Бамбук — рекордсмен по скорости роста, что даёт ему преимущества в конкуренции за солнечный свет.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 физиологии растений, 2022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Секвойядендрон гигантский достигает высоты более 115 метров, что делает его самым высоким деревом на планете. Эти исполины растут в Калифорнии и могут жить тысячи лет, являясь свидетелями многих эпох.
</a:t>
            </a:r>
            <a:endParaRPr lang="en-US" sz="956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высокое дерево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Вольфия малая — крошечное растение размером менее одного миллиметра. Его минимальные размеры поражают, ведь оно умеет цвести и размножаться, несмотря на микроскопические размеры.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маленькое цветущее растение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Сосна остистая может жить свыше 4800 лет, считаясь одним из самых долгоживущих живых организмов. Некоторые экземпляры растут в засушливых горах и устояли перед изменениями климата.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Долгожитель в растительном мире
</a:t>
            </a:r>
            <a:endParaRPr lang="en-US" sz="1375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Растения-рекордсмены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3663" y="2136257"/>
            <a:ext cx="3812100" cy="14524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мхов, папоротников и цветковых растений
</a:t>
            </a:r>
            <a:endParaRPr lang="en-US" sz="2026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ключевые отличия: наличие корней, способы размножения и распространённость между тремя группами растений. Эти параметры отражают эволюционное развитие и адаптации.
</a:t>
            </a:r>
            <a:endParaRPr lang="en-US" sz="1114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Усложнение строения и жизненных циклов шло параллельно с эволюцией растений.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по биологии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96" y="0"/>
            <a:ext cx="420420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57200" y="181525"/>
            <a:ext cx="39513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растения размножаются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86500" y="1670825"/>
            <a:ext cx="3662400" cy="9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размножаются различными способами: мхи и папоротники используют споры для распространения. Это позволяет им быстро заселять влажные места и лесистые районы.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86500" y="3586725"/>
            <a:ext cx="3662400" cy="9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Цветковые и хвойные растения размножаются с помощью семян, часто образующихся после опыления. Многие виды способны к вегетативному размножению через луковицы, клубни и отростки, что увеличивает их выживаемость.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с насекомыми и животными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растений обеспечивают насекомые, такие как пчёлы и бабочки, а также птицы, например колибри. Кроме того, роль опылителей иногда выполняют ветер и вода, распространяя пыльцу на большие расстояния.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растения зависят от животных для расселения семян. Животные поедают плоды, после чего семена распространяются с помётом или закрепляются на шерсти, способствуя появлению новых растений в других местах.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2050" y="1289291"/>
            <a:ext cx="3274800" cy="242731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2975" y="1289568"/>
            <a:ext cx="3274800" cy="235056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28050" y="211800"/>
            <a:ext cx="7887900" cy="7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Лекарственные растения и человек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972050" y="4106822"/>
            <a:ext cx="32748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Валериана помогает при нарушениях сна и стрессах благодаря своим успокаивающим свойствам. Календула широко применяется для заживления ран и улучшения состояния кожи, что делает её важной в лечебных травах.
</a:t>
            </a:r>
            <a:endParaRPr lang="en-US" sz="784" dirty="0"/>
          </a:p>
        </p:txBody>
      </p:sp>
      <p:sp>
        <p:nvSpPr>
          <p:cNvPr id="11" name="Text 4"/>
          <p:cNvSpPr txBox="1"/>
          <p:nvPr/>
        </p:nvSpPr>
        <p:spPr>
          <a:xfrm>
            <a:off x="4972051" y="3837575"/>
            <a:ext cx="3274800" cy="2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Валериана и календула в народной медицине
</a:t>
            </a:r>
            <a:endParaRPr lang="en-US" sz="1119" dirty="0"/>
          </a:p>
        </p:txBody>
      </p:sp>
      <p:sp>
        <p:nvSpPr>
          <p:cNvPr id="12" name="Text 5"/>
          <p:cNvSpPr txBox="1"/>
          <p:nvPr/>
        </p:nvSpPr>
        <p:spPr>
          <a:xfrm>
            <a:off x="942975" y="4106822"/>
            <a:ext cx="32748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Ромашка давно используется для лечения воспалительных процессов в организме. Её цветки содержат полезные вещества, которые снимают раздражение и способствуют заживлению кожи после травм.
</a:t>
            </a:r>
            <a:endParaRPr lang="en-US" sz="784" dirty="0"/>
          </a:p>
        </p:txBody>
      </p:sp>
      <p:sp>
        <p:nvSpPr>
          <p:cNvPr id="13" name="Text 6"/>
          <p:cNvSpPr txBox="1"/>
          <p:nvPr/>
        </p:nvSpPr>
        <p:spPr>
          <a:xfrm>
            <a:off x="942976" y="3837575"/>
            <a:ext cx="3274800" cy="2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Ромашка — природное средство от воспалений
</a:t>
            </a:r>
            <a:endParaRPr lang="en-US" sz="107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890" y="593900"/>
            <a:ext cx="3664521" cy="4000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62500" y="14524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сельскохозяйственные культуры
</a:t>
            </a:r>
            <a:pPr algn="l" indent="0" marL="0">
              <a:lnSpc>
                <a:spcPct val="100000"/>
              </a:lnSpc>
              <a:buNone/>
            </a:pPr>
            <a:r>
              <a:rPr lang="en-US" sz="5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Пшеница, рис, кукуруза, картофель и соя — ключевые культуры, обеспечивающие продовольственную безопасность большинства стран. Они служат пищей и кормом для людей и животных.
</a:t>
            </a:r>
            <a:endParaRPr lang="en-US" sz="1277" dirty="0"/>
          </a:p>
        </p:txBody>
      </p:sp>
      <p:sp>
        <p:nvSpPr>
          <p:cNvPr id="5" name="Text 1"/>
          <p:cNvSpPr txBox="1"/>
          <p:nvPr/>
        </p:nvSpPr>
        <p:spPr>
          <a:xfrm>
            <a:off x="4762500" y="31805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 производство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также являются сырьём для создания тканей, бумаги, стройматериалов и топлива. Домашние комнатные растения улучшают микроклимат в помещениях, повышая качество воздуха и комфорт.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08225" y="186000"/>
            <a:ext cx="3834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 сельском хозяйстве
</a:t>
            </a:r>
            <a:endParaRPr lang="en-US" sz="2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613" y="1980211"/>
            <a:ext cx="3812100" cy="16537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растений в питании человека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50475" y="1695850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данные о содержании витаминов и питательных веществ в популярных овощах и фруктах. Эти продукты обеспечивают организм необходимыми элементами для здоровья и роста.
</a:t>
            </a:r>
            <a:endParaRPr lang="en-US" sz="1114" dirty="0"/>
          </a:p>
        </p:txBody>
      </p:sp>
      <p:sp>
        <p:nvSpPr>
          <p:cNvPr id="8" name="Text 3"/>
          <p:cNvSpPr txBox="1"/>
          <p:nvPr/>
        </p:nvSpPr>
        <p:spPr>
          <a:xfrm>
            <a:off x="5650475" y="3022725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продукты — главный источник витаминов и минералов для человека.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29225" y="4402625"/>
            <a:ext cx="37029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организация здравоохранения (ВОЗ)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0675" y="344200"/>
            <a:ext cx="39513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 вымирающие растения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49975" y="1893475"/>
            <a:ext cx="36927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Красную книгу включены виды, такие как венерин башмачок, женьшень и карликовая кувшинка. Их число сокращается из-за утраты мест обитания и экологического загрязнения.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49975" y="3744950"/>
            <a:ext cx="36927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редких видов осуществляется через заповедники и специальные программы восстановления. Эти меры помогают сохранить уникальное растительное разнообразие для будущих поколений.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6700" y="2636459"/>
            <a:ext cx="9197400" cy="260473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596350" y="140850"/>
            <a:ext cx="39513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растениях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675075" y="1603800"/>
            <a:ext cx="3466800" cy="10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ботанические особенности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Банан с ботанической точки зрения относится к ягодам, тогда как клубника — ложная ягода, что вызывает интерес у учёных и любителей растений.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204325" y="1603800"/>
            <a:ext cx="3466800" cy="10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Удивительные адаптации
</a:t>
            </a:r>
            <a:pPr algn="l" indent="0" marL="0">
              <a:lnSpc>
                <a:spcPct val="100000"/>
              </a:lnSpc>
              <a:buNone/>
            </a:pPr>
            <a:r>
              <a:rPr lang="en-US" sz="5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кактусы способны запасать до 2000 литров воды, выживая в пустынных условиях. Венерина мухоловка использует чувствительные волоски, ловя насекомых мгновенно, что помогает ей получать необходимые питательные вещества.
</a:t>
            </a:r>
            <a:endParaRPr lang="en-US" sz="1253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66100" y="2220355"/>
            <a:ext cx="3832200" cy="19946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планеты зависит от растений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1034250" y="1734675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растений жизненно важно для сохранения экосистем, развития устойчивых технологий и поддержания здоровья человечества. Забота о растительном мире — ключ к благополучию будущих поколений.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2026-05-08T13:36:38Z</dcterms:created>
  <dcterms:modified xsi:type="dcterms:W3CDTF">2026-05-08T13:36:38Z</dcterms:modified>
</cp:coreProperties>
</file>