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706" y="0"/>
            <a:ext cx="54700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субтропиков: переход между тропиками и умеренными широтами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зона с мягкой зимой и разными природными условиями.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0" y="0"/>
            <a:ext cx="46646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субтропики выделяют в особую природную зону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соединяют признаки тропиков и умеренных широт. Здесь нет сильных морозов, но сезоны выражены заметно. Разные режимы осадков создают условия для садов, виноградников, чайных плантаций и курортов, поэтому зона особенно важна для людей и хозяйства.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субтропиков на Земле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лежат примерно между 23,5° и 40° широты в обоих полушариях. Это переходная полоса между жаркими тропиками и более прохладными умеренными широтами.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на материках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зона есть почти на всех материках, кроме Антарктиды. Особенно широко субтропики представлены на окраинах континентов, где климат смягчается влиянием океана или моря.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площади субтропиков тянутся вдоль Средиземноморского побережья. Здесь сочетание тёплого лета и мягкой зимы особенно удобно для садоводства и туризма.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200101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и южные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Субтропические области есть на юго-востоке США, в юге Китая и Японии, на юге Австралии, в Южной Африке и Центральном Чили.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483946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России субтропические черты выражены на Черноморском побережье Кавказа. Это один из самых тёплых районов страны с заметным влиянием моря.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субтропиков: тепло, сезонность и различия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холодный месяц в субтропиках обычно остаётся выше 0 °C. Поэтому здесь почти не бывает длительных морозов, а зимняя погода чаще влажная и сравнительно мягкая.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температура нередко поднимается до 22–28 °C. Тёплый сезон длится долго, а солнечных дней достаточно для активного роста растений и отдыха у моря.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Неравномерные 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районах дожди распределяются по-разному. В средиземноморском климате основная влага выпадает зимой, а во влажных субтропиках более дождливым бывает лето.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тепла и влаги меняется от места к месту, поэтому в субтропиках соседствуют вечнозелёные леса, кустарники, сады и сухие прибрежные склоны.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ход температуры и осадков в разных типах субтропиков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потепление идёт быстрее всего к середине лета, а количество осадков в течение года меняется по сезонам.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сезон совпадает с разными режимами влаги: один тип субтропиков суше летом, другой — влажнее. Это влияет на выращивание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обобщённым климатическим характеристикам субтропических районов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субтропического климата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по-разному распределяются тепло и влага в субтропиках.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типами — количество осадков и сезон, когда их выпадает больше всего. От этого зависят растения, земледелие и жизнь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географии по типам субтропического климата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погода в субтропиках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сезонное движение Солнца влияет на давление, ветры и осадки.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субтропиков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Вечнозелёные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мягком и влажном климате сохраняются вечнозелёные жёстколистные леса. Они не сбрасывают листву полностью и хорошо переносят жаркое лето.
</a:t>
            </a:r>
            <a:endParaRPr lang="en-US" sz="1361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 редколесья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сухих склонах и каменистых участках растут кустарники, редколесья и лавровые леса. Такая растительность приспособлена к недостатку влаги и сильному солнцу.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субтропиках выращивают оливу, чайный куст, виноград и цитрусовые. Эти растения ценят тепло, длительный сезон роста и умеренное увлажнение.
</a:t>
            </a:r>
            <a:endParaRPr lang="en-US" sz="1466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сады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Лимоны, апельсины и мандарины особенно хорошо растут там, где зима мягкая, а летом достаточно света. Поэтому субтропики часто называют зоной садов.
</a:t>
            </a:r>
            <a:endParaRPr lang="en-US" sz="13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416" y="1496961"/>
            <a:ext cx="2611609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субтропиков и его приспособления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 времени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выходят на поиски пищи утром и вечером, когда не так жарко. Днём они скрываются в тени, в норах или среди густой растительности.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жаре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Лисы, шакалы и многие ящерицы умеют экономить влагу и быстро прятаться от перегрева. Это помогает им жить в сухих и тёплых районах.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лесов и садов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влажных местах встречаются обезьяны, множество птиц и насекомых. Здесь им легче находить пищу, укрытия и места для гнёзд.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 прибрежные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Черепахи, прибрежные птицы и другие виды приспособлены к каменистым берегам, открытым пространствам и сезонным изменениям погоды, обычным для субтропиков.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субтропиков с другими природными зонами по теплу и влаге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занимают промежуточное положение: они теплее умеренной зоны, но заметно разнообразнее по условиям, чем тропики.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теплу и влаге субтропики не одинаковы в разных районах. Это делает их удобными и для садов, и для лесов, и для проживания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природных зон по школьной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0728" y="517238"/>
            <a:ext cx="282367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713109"/>
            <a:ext cx="386371" cy="30909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субтропиков и их значение для земледелия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и коричневые почвы субтропиков нередко достаточно плодородны и хорошо подходят для садов, виноградников и овощных полей. При правильном уходе они дают устойчивые урожаи.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сухих районах влаги не хватает, поэтому почвы быстрее теряют плодородие и нуждаются в поливе. Без воды урожайность резко снижается, особенно у теплолюбивых культур.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эрозии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и в районах сильных дождей почва легко смывается водой. Это делает особенно важными террасирование, укрепление склонов и сохранение растительного покрова.
</a:t>
            </a:r>
            <a:endParaRPr lang="en-US" sz="1447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сохранять урожаи надолго, люди используют меры защиты почв: сажают защитные полосы, уменьшают распашку склонов и следят за тем, чтобы земля не истощалась.
</a:t>
            </a:r>
            <a:endParaRPr lang="en-US" sz="14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в субтропиках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отрасли и виды продукции особенно характерны для субтропических районов.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климат и длинный тёплый сезон делают субтропики важными для садоводства, переработки сельхозпродукции и курортного отдыха.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учебной темы «Зона субтропиков»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861" y="2327342"/>
            <a:ext cx="264315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7825" y="2327342"/>
            <a:ext cx="264315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4509" y="2327342"/>
            <a:ext cx="264315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 светлых склонах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прибрежных городах Средиземноморья часто видны белые дома, узкие улицы и склоны, покрытые сухой летней растительностью. Солнца здесь много, поэтому жизнь тесно связана с морем и открытым пространством.
</a:t>
            </a:r>
            <a:endParaRPr lang="en-US" sz="875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и рощи у 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тёплых землях хорошо растут оливковые деревья, виноград и цитрусовые. Рядом с садами часто тянутся каменистые берега, а сама местность выглядит светлой, сухой и очень солнечной.
</a:t>
            </a:r>
            <a:endParaRPr lang="en-US" sz="9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для 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зима и жаркое лето сделали этот район удобным для туризма. Побережье привлекает отдыхающих, а города развиваются вокруг портов, пляжей и красивых морских видов.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субтропики: жизнь у моря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3450" y="3132916"/>
            <a:ext cx="4006800" cy="15768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субтропики: тёплый климат и обилие осадков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и влажное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здесь стоит душная жара, а влажный воздух делает погоду тяжёлой для человека. В это время растения получают много влаги и быстро растут.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в течение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выпадают часто, а в некоторых районах особенно усиливаются летом. Поэтому реки и почвы получают достаточно воды, что поддерживает густую растительность.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субтропиках хорошо развиваются вечнозелёные леса, чайные плантации и фруктовые сады. Такие условия особенно характерны для юго-востока Китая и юга Японии.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крупные города в субтропическом поясе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здесь тяготеют к морю: это облегчает торговлю, перевозки и развитие портовой экономики.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привлекают население сочетанием мягкого климата, выгодного положения на побережьях и удобных условий для 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презентации; примеры городов из задания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субтропики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 влияет на сельское хозяйство, транспорт, туризм и размещение населения.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416" y="1496961"/>
            <a:ext cx="2611609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субтропической зоны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осадков мало, а жара усиливает испарение. Из-за этого растёт потребность в поливе, а водные ресурсы используются всё более напряжённо.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сезоны увеличивают риск лесных пожаров и повреждения растительности. После сильной жары земле требуется долгое время, чтобы восстановить природный покров.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почв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распашка склонов ускоряют эрозию. Дожди смывают плодородный слой, и земля хуже подходит для сельского хозяйства.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строительство часто меняют природные ландшафты. Загрязнение воды и воздуха особенно заметно там, где много городов, портов и отдыхающих.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246304"/>
            <a:ext cx="4750071" cy="132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России: Черноморское побережье и Южный берег Крыма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два самых тёплых района России и их природные особенности.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района выделяются влиянием моря, мягким климатом и развитием отдыха, садоводства и выращивания теплолюбивых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учебной темы «Зона субтропиков»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и хозяйственные возможности особенно ярко сочетаются в этой зоне.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объединяют разные условия жизни: от влажных лесов до сухих склонов. Именно это разнообразие помогает развивать сельское хозяйство, туризм и 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субтропики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 — это зона мягкого тепла, природного разнообразия и активной хозяйственной жизни. Она особенно ценна для земледелия, отдыха и расселения людей, но требует бережного отношения к воде, почвам и лесам.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2026-06-02T11:11:14Z</dcterms:created>
  <dcterms:modified xsi:type="dcterms:W3CDTF">2026-06-02T11:11:14Z</dcterms:modified>
</cp:coreProperties>
</file>