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Маяковский: поэт новаторской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изменил звучание русской поэзии XX века.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время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в эпоху революций, войн и быстрых перемен в жизни страны. Новая городская среда, печать и публичная речь помогли его стихам стать резкими, современными и легко узнаваемыми.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7 июля 1893 года в селе Багдади в Грузии. Его отец служил лесничим, а детство прошло среди кавказской природы.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столкнулась с трудностями. Эти ранние переживания рано научили будущего поэта видеть и красоту, и тяжесть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1906 году Маяковские переехали в Москву. Там он впервые остро почувствовал разницу между тихой провинцией и шумным большим городом.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интерес к политике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гимназии Маяковский учился неохотно, зато много читал и интересовался революционными идеями. В 1908 году он вступил в РСДРП и рано оказался вовлечён в политическую жизнь.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гимназия и первые шаги к искусству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и занятия в Строгановском училище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1908–1909 годах его несколько раз арестовывали, и он побывал в Бутырской тюрьме. Позже учёба в Строгановском училище помогла ему серьёзно заняться рисунком и художественным поиском.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литературный вызов старым правилам
</a:t>
            </a:r>
            <a:endParaRPr lang="en-US" sz="2472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Маяковский подписал манифест «Пощёчина общественному вкусу». Этот жест сразу обозначил его как поэта, который спорит с привычными правилами литературы.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хотели говорить языком нового века. Их привлекали город, техника, скорость и резкие формы выражения, а не спокойная «красивость» старой поэзии.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особенно важны были необычная строка, сильная интонация и смелые рифмы. Его стихи звучали так, будто их произносят вслух, прямо и энергично.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стремился сделать слово заметным и ударным. Поэтому поэзия у него часто напоминает живую речь, плакат и короткий публичный призыв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Поэму «Облако в штанах» Маяковский завершил в 1915 году. Это произведение сразу показало силу его голоса: личная боль здесь соединяется с бунтом против мира.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есть любовь, религиозные образы и социальный протест. Четыре части текста создают нарастающее напряжение и передают внутренний конфликт героя очень остро.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«Облако в штанах» — первая большая вершина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новая роль поэта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Маяковский увидел в революции шанс на обновление страны. В его стихах усилились темы будущего, толпы и нового общества.
</a:t>
            </a:r>
            <a:endParaRPr lang="en-US" sz="1275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всё чаще обращался к образам труда, городской жизни и простых людей. Его интересовала не только личность, но и человек среди массы.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создавал тексты для «Окон РОСТА» — короткие и яркие агитационные подписи. Они должны были быть понятными с первого взгляда.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культурная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участвовал в советской культурной жизни как поэт, оратор и автор общественно значимых текстов. Слово у него стало способом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Маяковского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Маяковского одна тема почти всегда переходит в другую: личное чувство становится общественным, а разговор о времени — очень личным.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равновесие между гражданской, личной и сатирической линиями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и тематике поэзии В. В. Маяковского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Сатира, ирония и борьба с мещанством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всё чаще использует сатиру, чтобы высмеять равнодушие, самодовольство и привычку жить «по-старому». Его насмешка становится острой и очень узнаваемой.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«Клоп»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поэт показывает смешного и жалкого человека, живущего мелкими интересами. Гротеск помогает увидеть, насколько нелепым может быть мещанский взгляд на жизнь.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«Прозаседавшиеся»
</a:t>
            </a:r>
            <a:pPr algn="ctr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он обличает бесконечные заседания и пустую бюрократию. Комизм рождается из преувеличения и точного попадания в бытовую реальность.
</a:t>
            </a:r>
            <a:endParaRPr lang="en-US" sz="1378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«Баня»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сатирической пьесе Маяковский продолжает борьбу с формальностью и равнодушием. Он обнажает слабости людей через яркие, почти карикатурные сцены.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личное чувство и внутренний конфликт
</a:t>
            </a:r>
            <a:endParaRPr lang="en-US" sz="2278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Маяковского очень откровенны и напряжённы. В них слышны ревность, надежда и уязвимость, а чувство никогда не выглядит спокойным или простым.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были связаны с Лилей Брик и личными переживаниями поэта. Поэтому его любовная лирика звучит как разговор о близости, боли и трудном выборе.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стих Маяковского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внутреннего импульса к сценическому звучанию: именно так строится его стих.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ударных слова часто было достаточно, чтобы фраза запоминалась сразу.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рекламная фраза учила поэта точности: без лишних слов, но с сильным эффектом.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творческой практике В. В. Маяковского в 1920-е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менялись темы и жанры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лирики и бунта поэт приходит к гражданской теме и сатире.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В. В. Маяковского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Маяковского и годы создания
</a:t>
            </a:r>
            <a:endParaRPr lang="en-US" sz="23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кино и публичное чтение стихов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воспринимал слово как действие: его стихи звучали на сцене так, будто их нужно не только читать, но и видеть, слышать и проживать вместе с автором.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его привлекали необычная форма, резкий диалог и возможность говорить о современности через яркие образы. Поэтому пьесы становились продолжением его поэзии, а не отдельным занятием.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чтение стихов стало частью его известности: темп, голос и паузы превращали текст в сценическое выступление. Так поэзия Маяковского выходила за пределы книги и обращалась к широкой аудитории.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помогало ему работать с жестом, мимикой и кадром. Эти средства усиливали впечатление от поэта и делали его образ особенно заметным для городской культуры 1920-х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трагическая смерть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сомнений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4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1920-х годов вокруг Маяковского всё чаще возникали споры: одни ждали от него новых побед, другие упрекали в резкости и чрезмерной открытости. Поэт переживал напряжённое время, когда творческая энергия сочеталась с чувством усталости и одиночества.
</a:t>
            </a:r>
            <a:endParaRPr lang="en-US" sz="109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1930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апреля 1930 года Маяковский погиб в Москве. Эта дата стала одной из самых трагических в истории русской литературы XX века и сразу привлекла внимание всей страны. Смерть поэта многие восприняли как знак личной и эпохальной драмы.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ухода имя Маяковского быстро вошло в культурную память. Его стали читать как голос сильной, противоречивой и беспокойной эпохи, а поздние фотографии и московские виды 1930 года до сих пор напоминают о 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Маяковского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биография поэта тесно связана с историческими переломами и этапами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переход от раннего эксперимента к крупным произведениям и сатире.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В. В. Маяковского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11501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88" y="1911501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2863" y="1925934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Маяковский важен для литературы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поэтический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стих более разговорным, резким и энергичным, приблизив его к живой речи города и к интонации современного человека.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показал, что стих может говорить не только о чувствах, но и о событиях времени, труде, революции и больших общественных переменах.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манера заметна в литературе XX века, в песенной культуре и даже в коротких лозунгах, где важны точность, ритм и запоминаемость.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Маяковском и оценка его наследия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читатели видели в нём смелого новатора, который расширил возможности русского стиха. Другие считали его слишком прямолинейным и громким, особенно в произведениях на общественные 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касались и его связи с революционной эпохой: для одних это было достоинством, для других — ограничением. Поэтому Маяковского читают не только как поэта своего времени, но и как сложную литературную фигуру.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его наследие оценивают шире: важны и эксперименты с формой, и сила интонации, и умение говорить о личном так, чтобы это звучало на фоне большой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 культуре и памяти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сразу узнаются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с крупными буквами, контрастом красного и чёрного и смелой композицией напоминают о поэтике Маяковского. Такое оформление не случайно: оно передаёт энергию его стиха и делает книгу похожей на плакат, который хочется читать вслух.
</a:t>
            </a:r>
            <a:endParaRPr lang="en-US" sz="1364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музеи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Маяковского закрепилось в городском пространстве: его помнят в музеях, на памятниках и в названиях культурных мест. Эти знаки памяти помогают увидеть поэта не только как автора книг, но и как часть истории города и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театр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остаётся в школьной программе и на театральной сцене, потому что его тексты помогают говорить о времени, характере и выборе человека. Его стихи звучат особенно сильно, когда их читают с чётким ритмом и выражением.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поэт, изменивший звучание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соединил личное чувство, разговор о времени и смелый художественный опыт. Он сделал поэзию громкой, современной и запоминающейся, оставив след в литературе и культуре XX 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2026-05-23T01:43:12Z</dcterms:created>
  <dcterms:modified xsi:type="dcterms:W3CDTF">2026-05-23T01:43:12Z</dcterms:modified>
</cp:coreProperties>
</file>