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Пресмыкающиеся: происхождение, многообразие, значение,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группа животных с уникальной ролью в природе и жизни человека.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возникли около 320 млн лет назад, овладев жизнью на суше благодаря твёрдым яйцам и защищённой коже в эпоху каменноугольного периода.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пресмыкающихся на Земле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Архозавры стали предками динозавров, крокодилов и летающих рептилий — птерозавров, доминируя в мезозойскую эру.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представители: архозавры и синапсиды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Синапсиды дали начало млекопитающим, приобретая новые признаки, такие как сложное строение зубов и улучшенное терморегулирование.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этих древних групп находят на всех континентах, что говорит о широком распространении и разнообразии.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877" y="1126960"/>
            <a:ext cx="1997301" cy="1519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746" y="1126960"/>
            <a:ext cx="1997301" cy="15194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504" y="1126960"/>
            <a:ext cx="1997301" cy="15194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9267" y="1126960"/>
            <a:ext cx="1997301" cy="15194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87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Чешуйчатые: разнообразные обитатели суши и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включают ящериц, змей и амфисбен, обладают разнообразными адаптациями и населяют разные среды обитания — от пустынь до тропиков.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77746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Крокодилы: мощные водные и наземные хищники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рептилии сохраняют древние черты архозавров, обладают сильной челюстью и ведут сложное поведение, сочетая жизнь в воде и на суше.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8504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Черепахи: защитники с панцирем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отличаются твёрдым панцирем из костных или хрящевых пластин, что обеспечивает надёжную защиту от врагов и позволяет выживать в разных условиях.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1926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Клювоголовые: хранители древности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Гаттерия — единственный современный представитель, встречающийся лишь в Новой Зеландии, сохраняет уникальные признаки, напоминающие о ранних этапах эволюции.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отряда пресмыкающихся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10 000 видов чешуйчатых обладают адаптациями к разнообразным условиям — от горячих пустынь до влажных лесов.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Чешуйчатые: крупнейший отряд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могут терять хвост при опасности, а затем его восстанавливать, что помогает им выживать в среде.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характеризуются отсутствием конечностей и раздвоенным языком, улучшая обоняние и поиск добычи.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практически по всему миру, за исключением Антарктиды, что подчеркивает их экологическую гибкость.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02" y="3085166"/>
            <a:ext cx="206179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88448"/>
            <a:ext cx="243773" cy="19501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современных крокодилов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ареал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известно 24 вида крокодилов, обитающих в теплых водах Азии, Африки, Австралии и Америки с разнообразными экологическими нишами.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челюсть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обладают самой сильной укусовой силой среди животных, что позволяет эффективно охотиться как в воде, так и на суше.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охоты, крокодилы демонстрируют заботу о потомстве, охраняя гнёзда и заботясь о молодняке.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— живые реликты природы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Долгожители среди пресмыкающихся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некоторых черепах превышает 150 лет, что делает их одними из самых долгоживущих позвоночных в мире. Такие данные особенно характерны для галапагосских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панцирь: эволюционное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черепах состоит из костных пластин, покрытых роговым слоем, эффективно защищая от хищников и неблагоприятных условий среды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лет
</a:t>
            </a:r>
            <a:pPr algn="ctr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гаттерии, подчеркивающая её эволюционную стабильность и древнее происхождение.
</a:t>
            </a:r>
            <a:endParaRPr lang="en-US" sz="3551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Гаттерия — единственный современный представитель клювоголовых, обитающий лишь на островах Новой Зеландии, сохранивший древние анатомические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музей Новой Зеландии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богатство наблюдается в тропиках и субтропиках; северные регионы имеют значительно меньше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Биогеографические условия сильно влияют на распространение пресмыкающихся, ограничивая их численность в холодных зонах.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reptile-database.org, 2024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пресмыкающихся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суше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роговыми чешуями, что предотвращает потерю влаги и защищает от повреждений. Дыхание легкими является основным способом газообмена.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 пресмыкающихся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водной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черепахи и крокодилы, способны уменьшать частоту дыхания, позволяя им долгое время находиться под водой без кислорода.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откладывают яйца с плотной скорлупой, которая предотвращает высыхание эмбриона и обеспечивает защиту в разнообразных условиях окружающей среды.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развитие: особенности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инкубации яиц у таких видов, как крокодилы и черепахи, определяет пол будущего потомства, что является адаптацией для регулирования численности.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змей и ящериц демонстрируют живорождение, при котором детёныши развиваются внутри матери и рождаются уже сформированными.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эмбрионов происходит вне материнского организма, зачастую в надёжных укрытиях, что снижает риски гибели из-за хищников или неблагоприятных 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разнообразны по питанию: хищники — змеи и крокодилы охотятся на мелких животных, а ящерицы и черепахи могут питаться насекомыми или растениями.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их роль в пищевых цепях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контролируют численность беспозвоночных и мелких позвоночных, поддерживая равновесие в экосистемах и предотвращая избыточное размножение вредителей.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свою очередь, пресмыкающиеся служат пищей для крупных птиц, млекопитающих и людей, занимая ключевые позиции в пищевых сетях.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525223"/>
            <a:ext cx="4037700" cy="2844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ключевые различия в числе видов, среде обитания и биологических особенностях четырёх основных отрядов пресмыкающихся.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пресмыкающихся различаются по биологии и экологии, что отражает их адаптацию к разнообразным условиям среды и жизненным стратегиям.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reptile-database.org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отрядов пресмыкающихся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остро реагируют на изменения среды, исчезновение видов часто свидетельствует о загрязнении и ухудшении экосистем, играя роль индикаторов экологического здоровья.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и индикаторные функции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участвуют в распространении семян и опылении, при этом кожа и яйца чувствительны к токсинам, что усиливает их уязвимость при деградации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змей применяются в медицине для создания лекарств и противоядий, что спасает жизни и способствует разработке новых препаратов.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и практическая роль пресмыкающихся для человека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помогают контролировать численность вредителей в сельском хозяйстве, естественным образом снижая ущерб посевам.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черепахи и ящерицы популярны как домашние питомцы в России, что способствует распространению знаний о биологии этих животных.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 загрязнение естественных местообитаний приводят к сокращению популяций пресмыкающихся и угрозам для редких видов.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Угрозы, связанные с деятельностью человека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Браконьерство, связанное с незаконным отловом ради торговли, наносит значительный ущерб численности многих видов.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происшествия являются частой причиной гибели животных, пересекающих территорию человека.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нарушают экологические условия, влияя на размножение и выживаемость пресмыкающихся.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МСОП и защита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пресмыкающиеся внесены в Международную Красную книгу, что позволяет регулировать их статус и привлекать внимание к проблемам их сохранения в глобальном масштабе.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WWF и IUCN по сохранению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и IUCN финансируют проекты по восстановлению разрушенных экосистем и возрождению исчезающих видов пресмыкающихся, содействуя сохранению биологического разнообразия.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сотрудничество с местным населением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повышают осведомлённость населения о важности охраны пресмыкающихся и помогают вовлекать людей в мероприятия по защите природы.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меры охраны пресмыкающихся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федеральной Красной книге РФ представлены виды, такие как болотная черепаха и степная гадюка, требующие особой защиты и мониторинга их популяций.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 в России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природные заказники и реинтродукционные центры, где ведётся работа по восстановлению численности вымирающих пресмыкающихся.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 организует экспедиции и образовательные программы, направленные на защиту и изучение этих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бережно относиться к природе: не ловить и не переселять диких пресмыкающихся, чтобы не нарушать их естественную среду обитания.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сделать школьники для сохранения пресмыкающихся?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школьных и городских экологических акциях помогает привлечь внимание общества к проблемам сохранения редких видов.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биологии и экологии пресмыкающихся расширяет понимание их роли в природе и мотивирует к ответственному поведению.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охраны пресмыкающихся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пресмыкающихся способствует поддержанию природного баланса и разнообразия, делая возможным сосуществование человека и природы в гармонии.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2026-05-08T01:51:31Z</dcterms:created>
  <dcterms:modified xsi:type="dcterms:W3CDTF">2026-05-08T01:51:31Z</dcterms:modified>
</cp:coreProperties>
</file>