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679700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Буквенная запись свойств действий над числами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помогают записать общие правила действий коротко и точно.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буквы нужны в алгебре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числа начинают заменять общими правилами. Буквенная запись делает свойства действий короче, помогает использовать формулы и удобнее работать с выражениями разной сложности.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Переместительное свойство сложения и умножения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25423" y="1118300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свойства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Переместительное свойство записывают так: a + b = b + a и a · b = b · a. Оно показывает, что порядок чисел не влияет на результат сложения и умножения.
</a:t>
            </a:r>
            <a:endParaRPr lang="en-US" sz="1101" dirty="0"/>
          </a:p>
        </p:txBody>
      </p:sp>
      <p:sp>
        <p:nvSpPr>
          <p:cNvPr id="11" name="Text 3"/>
          <p:cNvSpPr txBox="1"/>
          <p:nvPr/>
        </p:nvSpPr>
        <p:spPr>
          <a:xfrm>
            <a:off x="4773498" y="1118225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легко увидеть на числах: 7 + 5 = 5 + 7, а 4 · 3 = 3 · 4. В обоих случаях ответ остаётся одинаковым, хотя числа стоят по-разному.
</a:t>
            </a:r>
            <a:endParaRPr lang="en-US" sz="1101" dirty="0"/>
          </a:p>
        </p:txBody>
      </p:sp>
      <p:sp>
        <p:nvSpPr>
          <p:cNvPr id="12" name="Text 4"/>
          <p:cNvSpPr txBox="1"/>
          <p:nvPr/>
        </p:nvSpPr>
        <p:spPr>
          <a:xfrm>
            <a:off x="4773498" y="2477050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не работает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вычитания и деления такой закон не подходит. Например, 8 − 3 не равно 3 − 8, а 12: 4 не равно 4: 12.
</a:t>
            </a:r>
            <a:endParaRPr lang="en-US" sz="1101" dirty="0"/>
          </a:p>
        </p:txBody>
      </p:sp>
      <p:sp>
        <p:nvSpPr>
          <p:cNvPr id="13" name="Text 5"/>
          <p:cNvSpPr txBox="1"/>
          <p:nvPr/>
        </p:nvSpPr>
        <p:spPr>
          <a:xfrm>
            <a:off x="424948" y="2477050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свойство работает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умножение можно менять местами без изменения значения выражения. Поэтому это свойство удобно использовать, когда нужно выбрать более удобный порядок вычислений.
</a:t>
            </a:r>
            <a:endParaRPr lang="en-US" sz="1101" dirty="0"/>
          </a:p>
        </p:txBody>
      </p:sp>
      <p:sp>
        <p:nvSpPr>
          <p:cNvPr id="14" name="Text 6"/>
          <p:cNvSpPr txBox="1"/>
          <p:nvPr/>
        </p:nvSpPr>
        <p:spPr>
          <a:xfrm>
            <a:off x="424948" y="3785488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переместительного свойства помогает быстрее считать и не делать лишних действий. Оно особенно полезно при устном счёте и проверке равенств.
</a:t>
            </a:r>
            <a:endParaRPr lang="en-US" sz="110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порядка на числовой прямой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3175" y="1063675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вправо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на числовой прямой можно представить как движение вправо. Если сначала пройти b, а потом a, итоговая точка всё равно будет той же, что и при обратном порядке.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71285" y="1063680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выражений a + b и b + a меняется только порядок шагов, но не конечный ответ. Поэтому на прямой обе траектории приводят к одной и той же точке.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69401" y="1063680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2 + 5 и 5 + 2 дают одинаковый результат. Такой рисунок помогает увидеть, почему порядок слагаемых не влияет на сумму.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порядок не влияет на результат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только часть действий допускает перестановку чисел без изменения ответа.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умножение обладают переместительным свойством, а вычитание и деление зависят от порядка чисел.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темы «Буквенная запись свойств действий над числами»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6200" y="270000"/>
            <a:ext cx="85977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Сочетательное свойство сложения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23977" y="2084817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скобок
</a:t>
            </a:r>
            <a:pPr algn="l" indent="0" marL="0">
              <a:lnSpc>
                <a:spcPct val="115000"/>
              </a:lnSpc>
              <a:buNone/>
            </a:pPr>
            <a:r>
              <a:rPr lang="en-US" sz="6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подсказывают, какие числа удобнее складывать вместе. Если изменить их расположение, результат останется тем же, потому что складываются одни и те же числа.
</a:t>
            </a:r>
            <a:endParaRPr lang="en-US" sz="1065" dirty="0"/>
          </a:p>
        </p:txBody>
      </p:sp>
      <p:sp>
        <p:nvSpPr>
          <p:cNvPr id="10" name="Text 3"/>
          <p:cNvSpPr txBox="1"/>
          <p:nvPr/>
        </p:nvSpPr>
        <p:spPr>
          <a:xfrm>
            <a:off x="423977" y="307948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(12 + 8) + 5 = 12 + (8 + 5). В обоих случаях получается одинаковая сумма, хотя действия выполняются в разном порядке.
</a:t>
            </a:r>
            <a:endParaRPr lang="en-US" sz="1166" dirty="0"/>
          </a:p>
        </p:txBody>
      </p:sp>
      <p:sp>
        <p:nvSpPr>
          <p:cNvPr id="11" name="Text 4"/>
          <p:cNvSpPr txBox="1"/>
          <p:nvPr/>
        </p:nvSpPr>
        <p:spPr>
          <a:xfrm>
            <a:off x="423977" y="1090150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свойства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Сочетательное свойство сложения записывают так: (a + b) + c = a + (b + c). Важно, что меняется только группировка чисел, а не сама сумма.
</a:t>
            </a:r>
            <a:endParaRPr lang="en-US" sz="1166" dirty="0"/>
          </a:p>
        </p:txBody>
      </p:sp>
      <p:sp>
        <p:nvSpPr>
          <p:cNvPr id="12" name="Text 5"/>
          <p:cNvSpPr txBox="1"/>
          <p:nvPr/>
        </p:nvSpPr>
        <p:spPr>
          <a:xfrm>
            <a:off x="423977" y="407414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особенно полезно при больших вычислениях. Сначала можно объединить удобные числа, а потом прибавить оставшееся, чтобы считать быстрее и без ошибок.
</a:t>
            </a:r>
            <a:endParaRPr lang="en-US" sz="107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Сочетательное свойство умножения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25775" y="1437813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свойства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Сочетательное свойство умножения записывают так: (a · b) · c = a · (b · c). Оно показывает, что при изменении скобок произведение не меняется.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5775" y="2259428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можно сначала перемножить те числа, которые проще считать. Это помогает выбирать более короткий путь решения и экономить время при устном счёте.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5775" y="3081044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(2 · 5) · 4 = 2 · (5 · 4). В обоих случаях получается одно и то же произведение, хотя скобки стоят по-разному.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5775" y="3902644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деления такое свойство в общем виде не выполняется. Поэтому нельзя свободно переставлять скобки, как при умножении, не проверив результат.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87164"/>
            <a:ext cx="4794300" cy="1938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свойств действий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какие действия можно переставлять, группировать или раскрывать по правилу.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действия подчиняются одним и тем же правилам: для сложения и умножения свойства работают, а для вычитания и деления — нет.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темы «Буквенная запись свойств действий над числами»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00646"/>
            <a:ext cx="3099600" cy="28423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550" y="2300810"/>
            <a:ext cx="3187500" cy="284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распределительное свойство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величина — две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прямоугольник, разделённый на два участка. Его общая площадь складывается из площадей обеих частей, поэтому одно число можно умножить на каждую часть в скобках. Так удобно понимать запись a(b + c).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3879208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без лишних шагов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вычислить 3(4 + 2), можно сначала раскрыть скобки: 3 · 4 + 3 · 2. Получается 12 + 6, а затем 18. Такой способ показывает, как одно умножение распределяется на две части.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раскрывать скобки по распределительному свойству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раскрытия скобок на основе распределительного свойства умножения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124" y="1377928"/>
            <a:ext cx="162000" cy="21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0951" y="1377928"/>
            <a:ext cx="189000" cy="21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16011"/>
            <a:ext cx="202200" cy="179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04778"/>
            <a:ext cx="202200" cy="20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в выражениях с числами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как число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в записи заменяет любое число, поэтому одно и то же выражение можно использовать для разных значений. Это делает правило универсальным и удобным для алгебры.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выражений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a + 7, 3x и 2 m — 5 показывают, что буквы могут стоять рядом с числами и действиями. Их читают как обычные математические выражения.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выражения меняется, если вместо буквы подставить другое число. Поэтому буква помогает описывать не один ответ, а целую группу возможных случаев.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 формулах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записи часто встречаются в формулах периметра, площади и задачах на движение. Буквенная запись позволяет быстро составлять и использовать общие правила.
</a:t>
            </a:r>
            <a:endParaRPr lang="en-US" sz="104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свойства помогают в вычислениях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действий особенно полезны там, где нужно быстро преобразовать запись без лишних вычислений и сохранить точность результата.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пользу дают свойства, которые позволяют менять порядок, группировать числа и раскрывать скобки. Это ускоряет решение и снижает риск ошибки.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Содержимое презентации по теме «Буквенная запись свойств действий над числами»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770" y="919100"/>
            <a:ext cx="7490659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буквенных равенств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три равенства, соответствующее свойство и короткая проверка подстановкой чисел 2, 3 и 5.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обе части равенства дают одинаковый результат. Это подтверждает общий закон, а не только отдельный числовой случай.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действий над числами; учебные примеры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вычисления к общему правилу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Конкретные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считают только с заданными числами и получают один точный ответ. Такой способ подходит для обычных задач, но не показывает, как устроено правило.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числа заменяют буквами. Запись начинает выражать общий закон, который работает для любых подходящих значений и не зависит от одного примера.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примере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правило проверяют на конкретных числах. Если подстановка подтверждает равенство, видно, что буквенная запись описывает не случайный ответ, а общее свойство.
</a:t>
            </a:r>
            <a:endParaRPr lang="en-US" sz="10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буквенного равенства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убедиться в верности равенства на выбранных значениях букв.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записи свойств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скобок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пропустить скобки, выражение меняет смысл. В записи a(b+c) именно скобки показывают, что число умножают на каждый член внутри суммы или разности.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раскрытие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a(b+c)=ab+c встречается из-за пропуска одного произведения. По распределительному свойству нужно умножить число перед скобками на каждое слагаемое отдельно.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сложения нельзя бездумно переносить на вычитание. Для 8-3 и 3-8 результат разный, поэтому порядок и знаки в таких выражениях особенно важны.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знака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раскрытии скобок со знаком минус легко ошибиться в каждом слагаемом. Правильный пример: 2(x+3)=2x+6, а не 2x+3.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свойства действий встречаются в жизни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идея помогает решать разные практические задачи: от подсчёта стоимости до быстрой работы с числами в уме.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действий делают вычисления универсальными: их можно применять в бытовых и учебных ситуациях, не меняя общий способ решения.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Содержимое презентации; иллюстративные примеры для учебной темы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формулы темы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25423" y="1118300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Переместительное сложение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a+b=b+a показывает, что при сложении порядок слагаемых не влияет на сумму. Это удобно при устном счёте и при сравнении выражений.
</a:t>
            </a:r>
            <a:endParaRPr lang="en-US" sz="1101" dirty="0"/>
          </a:p>
        </p:txBody>
      </p:sp>
      <p:sp>
        <p:nvSpPr>
          <p:cNvPr id="11" name="Text 3"/>
          <p:cNvSpPr txBox="1"/>
          <p:nvPr/>
        </p:nvSpPr>
        <p:spPr>
          <a:xfrm>
            <a:off x="4773498" y="1118225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Переместительное умножение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a·b=b·a означает, что множители можно менять местами. Благодаря этому легче подбирать более удобный порядок вычислений.
</a:t>
            </a:r>
            <a:endParaRPr lang="en-US" sz="1101" dirty="0"/>
          </a:p>
        </p:txBody>
      </p:sp>
      <p:sp>
        <p:nvSpPr>
          <p:cNvPr id="12" name="Text 4"/>
          <p:cNvSpPr txBox="1"/>
          <p:nvPr/>
        </p:nvSpPr>
        <p:spPr>
          <a:xfrm>
            <a:off x="4773498" y="2477050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Сочетательное умножение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(a·b)·c=a·(b·c) показывает, что произведение не зависит от расстановки скобок. Это полезно при выборе наиболее простого способа счёта.
</a:t>
            </a:r>
            <a:endParaRPr lang="en-US" sz="1101" dirty="0"/>
          </a:p>
        </p:txBody>
      </p:sp>
      <p:sp>
        <p:nvSpPr>
          <p:cNvPr id="13" name="Text 5"/>
          <p:cNvSpPr txBox="1"/>
          <p:nvPr/>
        </p:nvSpPr>
        <p:spPr>
          <a:xfrm>
            <a:off x="424948" y="2477050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Сочетательное сложение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(a+b)+c=a+(b+c) позволяет по-разному группировать слагаемые, не изменяя результат. Такое преобразование помогает считать большие суммы по частям.
</a:t>
            </a:r>
            <a:endParaRPr lang="en-US" sz="1101" dirty="0"/>
          </a:p>
        </p:txBody>
      </p:sp>
      <p:sp>
        <p:nvSpPr>
          <p:cNvPr id="14" name="Text 6"/>
          <p:cNvSpPr txBox="1"/>
          <p:nvPr/>
        </p:nvSpPr>
        <p:spPr>
          <a:xfrm>
            <a:off x="424948" y="3785488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Распределительное свойство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a(b+c)=ab+ac связывает умножение со сложением. С его помощью удобно раскрывать скобки и преобразовывать выражения в более простую форму.
</a:t>
            </a:r>
            <a:endParaRPr lang="en-US" sz="11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памятка по свойствам действий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основные свойства, их буквенная запись, короткий пример и типичное применение при вычислениях.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свойства помогают менять порядок, группировать числа и раскрывать скобки. Для вычитания и деления такие преобразования в общем виде недопустимы.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действий над числами; учебная систематизация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буквенная запись важна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Буквенная запись превращает свойства действий в общие правила, которые работают для любых чисел. Она ускоряет вычисления, помогает раскрывать скобки, проверять равенства и готовит к изучению уравнений.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2026-05-30T00:32:31Z</dcterms:created>
  <dcterms:modified xsi:type="dcterms:W3CDTF">2026-05-30T00:32:31Z</dcterms:modified>
</cp:coreProperties>
</file>