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где живым существам удобнее жить и почему.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243325"/>
            <a:ext cx="74367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воде хорошо, а на суше лучше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часть Земли занимает вода, но именно суша стала домом для людей, многих животных и растений. Обе среды важны: без воды жизнь невозможна, а на суше живёт больше знакомых нам существующих форм жизни, чем кажется на первый взгляд.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суша на нашей планете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условия есть в воде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77809" y="166675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поддерживается водой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словно подхватывает тело и помогает ему держаться. Поэтому плавать легче, чем стоять на суше, где всё время нужно удерживать свой вес.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126384" y="2417968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Кислорода меньше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воде кислорода намного меньше, чем в воздухе. Животным приходится добывать его особенно удобно, поэтому многим водным жителям нужны жабры.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244325" y="99269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уходит глубже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глубже в воде, тем темнее вокруг. Свет проходит не так хорошо, как на суше, и под водой растениям и животным живётся по-разному.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654138" y="241572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действует сильнее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 вода быстрее отнимает тепло у тела. Поэтому многим животным важно уметь сохранять тепло или быстро двигаться, чтобы не замёрзнуть.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условия есть на суше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39413" y="1674750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воздуха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суше воздух окружает животных и растения со всех сторон. Это удобно для дыхания, а растениям легче получать необходимые газы для жизни.
</a:t>
            </a:r>
            <a:endParaRPr lang="en-US" sz="1177" dirty="0"/>
          </a:p>
        </p:txBody>
      </p:sp>
      <p:sp>
        <p:nvSpPr>
          <p:cNvPr id="11" name="Text 3"/>
          <p:cNvSpPr txBox="1"/>
          <p:nvPr/>
        </p:nvSpPr>
        <p:spPr>
          <a:xfrm>
            <a:off x="839450" y="2506614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 на суше обычно ярче, чем под водой. Он помогает растениям расти, а животным — находить дорогу, пищу и укрытие.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39400" y="3348023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опора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суше тело не поддерживается водой, поэтому его надо удерживать самому. Животным помогают лапы, ноги, копыта, крылья и другие приспособления.
</a:t>
            </a:r>
            <a:endParaRPr lang="en-US" sz="1113" dirty="0"/>
          </a:p>
        </p:txBody>
      </p:sp>
      <p:sp>
        <p:nvSpPr>
          <p:cNvPr id="13" name="Text 5"/>
          <p:cNvSpPr txBox="1"/>
          <p:nvPr/>
        </p:nvSpPr>
        <p:spPr>
          <a:xfrm>
            <a:off x="839450" y="4189448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высыхания
</a:t>
            </a:r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и солнце могут быстро высушить кожу, листья и другие части тела. Поэтому живым существам нужны защита, тень, вода или специальное покрытие.
</a:t>
            </a:r>
            <a:endParaRPr lang="en-US" sz="109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поворот в глубине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прозрачной воде рыбка легко скользит между камнями и водорослями. Её тело покрыто чешуёй и слизью, поэтому вода не мешает движению. Плавники помогают ей поворачивать, а хвост — быстро менять направление.
</a:t>
            </a:r>
            <a:endParaRPr lang="en-US" sz="1082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под водой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не поднимается за воздухом, как человек. Она получает кислород из воды с помощью жабр, и именно поэтому для неё так важна чистая, богатая кислородом вода.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где всё удобно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рыбы вода — настоящий родной дом. Здесь тело не нужно долго удерживать на весу, а движение получается плавным и ловким. В такой среде рыбе проще жить, искать пищу и спасаться от врагов.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жизнь рыб
</a:t>
            </a:r>
            <a:endParaRPr lang="en-US" sz="20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" y="2929307"/>
            <a:ext cx="9144000" cy="21163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Лягушка живет и в воде, и на суше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838975" y="1651475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дома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Лягушка умеет жить и у воды, и на суше. Она часто сидит на берегу, а при опасности быстро прыгает в воду, будто у неё есть запасной план.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724630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Влажная кожа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лягушки остаётся влажной и помогает ей дышать. Поэтому ей важно не пересыхать, а рядом с водой это сделать гораздо легче.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610292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Головастик в воде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лягушка живёт как головастик. Он обитает только в воде, дышит жабрами и выглядит совсем не так, как взрослая лягушка.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495966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Превращение во взрослую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головастик меняется и становится взрослой лягушкой. У неё появляются новые возможности: она может жить на суше и продолжать держаться рядом с водой.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617" y="1037422"/>
            <a:ext cx="249000" cy="2213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4870" y="1023565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23565"/>
            <a:ext cx="249000" cy="249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35508" y="2457990"/>
            <a:ext cx="249000" cy="199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чем дышит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в воде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водных животных есть жабры. Они помогают брать кислород прямо из воды, хотя его там намного меньше, чем в воздухе.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на суше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Животные, которые живут на суше, чаще дышат лёгкими. Так они получают кислород из воздуха, где его гораздо больше и дышать проще.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кожей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животные умеют дышать через кожу. Так могут делать лягушки и дождевые черви, если кожа остаётся влажной и здоровой.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вокруг нас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дыхания нужен кислород, но в воде его меньше, чем в воздухе. Поэтому животным приходится приспосабливаться к своей среде очень по-разному.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двигались к суше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вода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среда поддерживала тело и помогала двигаться без тяжёлой нагрузки. Это было удобно для первых животных.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73864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новые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мелководье некоторые животные стали делать первые осторожные шаги. Им помогали более сильные органы движения и дыхания.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967739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ближе к берегу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у животных появились лёгкие, лапы и защита от высыхания. Так они смогли жить всё дальше от воды.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101" y="2926300"/>
            <a:ext cx="2107934" cy="211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16888" y="2926525"/>
            <a:ext cx="2110869" cy="211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36011" y="2926525"/>
            <a:ext cx="2110869" cy="211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801062" y="1652125"/>
            <a:ext cx="1773994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держат, листья ловят свет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растения прочно держатся в почве с помощью корней. Стебли поднимают листья к солнцу, а листья помогают получать свет и воздух. На суше им особенно важно не пересыхать, поэтому они берегут влагу изо всех сил.
</a:t>
            </a:r>
            <a:endParaRPr lang="en-US" sz="913" dirty="0"/>
          </a:p>
        </p:txBody>
      </p:sp>
      <p:sp>
        <p:nvSpPr>
          <p:cNvPr id="13" name="Text 2"/>
          <p:cNvSpPr txBox="1"/>
          <p:nvPr/>
        </p:nvSpPr>
        <p:spPr>
          <a:xfrm>
            <a:off x="3608544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жители воды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растения устроены мягче и легче, чем многие наземные. Им не нужно так крепко удерживать тяжёлое тело, ведь вокруг их поддерживает вода. Но им тоже нужен свет, поэтому они тянутся к поверхности.
</a:t>
            </a:r>
            <a:endParaRPr lang="en-US" sz="989" dirty="0"/>
          </a:p>
        </p:txBody>
      </p:sp>
      <p:sp>
        <p:nvSpPr>
          <p:cNvPr id="14" name="Text 3"/>
          <p:cNvSpPr txBox="1"/>
          <p:nvPr/>
        </p:nvSpPr>
        <p:spPr>
          <a:xfrm>
            <a:off x="6427668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разные, но важные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суше растения стараются добыть воду из почвы и не потерять её. В воде, наоборот, главное — получить достаточно света. Поэтому у растений в разных местах разные формы, но одна задача: жить и расти.
</a:t>
            </a:r>
            <a:endParaRPr lang="en-US" sz="995" dirty="0"/>
          </a:p>
        </p:txBody>
      </p:sp>
      <p:sp>
        <p:nvSpPr>
          <p:cNvPr id="15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на суше и в воде
</a:t>
            </a:r>
            <a:endParaRPr lang="en-US" sz="20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животные начали выходить на сушу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менялись условия жизни и способы приспособления животных.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суша удобна для жизни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56787" y="164296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воздуха
</a:t>
            </a:r>
            <a:pPr algn="l" indent="0" marL="0">
              <a:lnSpc>
                <a:spcPct val="115000"/>
              </a:lnSpc>
              <a:buNone/>
            </a:pPr>
            <a:r>
              <a:rPr lang="en-US" sz="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суше животным и растениям легче дышать: воздух окружает их со всех сторон. Это помогает и быстро двигаться, и получать кислород без постоянного контакта с водой.
</a:t>
            </a:r>
            <a:endParaRPr lang="en-US" sz="905" dirty="0"/>
          </a:p>
        </p:txBody>
      </p:sp>
      <p:sp>
        <p:nvSpPr>
          <p:cNvPr id="12" name="Text 3"/>
          <p:cNvSpPr txBox="1"/>
          <p:nvPr/>
        </p:nvSpPr>
        <p:spPr>
          <a:xfrm>
            <a:off x="972675" y="2347685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для роста
</a:t>
            </a:r>
            <a:pPr algn="l" indent="0" marL="0">
              <a:lnSpc>
                <a:spcPct val="115000"/>
              </a:lnSpc>
              <a:buNone/>
            </a:pPr>
            <a:r>
              <a:rPr lang="en-US" sz="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 на суше доступен почти везде. Благодаря ему растения лучше растут, образуют листья и цветы, а многие животные могут быть активными в течение дня.
</a:t>
            </a:r>
            <a:endParaRPr lang="en-US" sz="905" dirty="0"/>
          </a:p>
        </p:txBody>
      </p:sp>
      <p:sp>
        <p:nvSpPr>
          <p:cNvPr id="13" name="Text 4"/>
          <p:cNvSpPr txBox="1"/>
          <p:nvPr/>
        </p:nvSpPr>
        <p:spPr>
          <a:xfrm>
            <a:off x="972663" y="305264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Укрытия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лесу, на лугу и в саду легко найти нору, куст, дерево или высокую траву. Такие укрытия защищают от врагов, ветра и сильного солнца.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56797" y="3743304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мест для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2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суше есть разные природные условия: лес, поле, пустыня, горы и берег реки. Поэтому здесь может жить очень много видов животных, каждый в своем удобном месте.
</a:t>
            </a:r>
            <a:endParaRPr lang="en-US" sz="88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воды мало, растения и животные быстро страдают от засухи, жары и ветра. Им приходится беречь каждую каплю и искать тень, укрытие или влагу.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2%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пресной воды на Земле доступно для большинства живых существ, поэтому на суше особенно важно не терять влагу.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USGS, Water Science School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Бобр — мастер у реки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Бобр выбирает тихие берега и строит там хатки и плотины. Благодаря этому он создает себе удобный дом и спокойную воду вокруг. Длинные зубы помогают ему грызть деревья, а густой мех защищает от холода.
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Выдра и ее ловкость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Выдра выглядит будто веселый пловец в пушистой шубке. Она легко ныряет, быстро ловит рыбу и отдыхает на берегу или среди прибрежных коряг. Ее тело приспособлено и к воде, и к суше, как у настоящего акробата.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Утка и черепаха у берега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Утка скользит по воде с помощью перепонок на лапах, а черепаха прячется в панцирь и спокойно живет возле водоема. Оба животных часто выбирают берега, где есть пища, вода и безопасное место для отдыха.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Животные, которые живут возле воды
</a:t>
            </a:r>
            <a:endParaRPr lang="en-US" sz="20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4350" y="1725553"/>
            <a:ext cx="189000" cy="25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50075" y="1726869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3276" y="3150799"/>
            <a:ext cx="249000" cy="2213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450076" y="3136966"/>
            <a:ext cx="249000" cy="249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дает человеку вода и суша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463788" y="168151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человеку для питья, приготовления еды и мытья. Без нее невозможно сохранить здоровье, а для многих домашних дел чистая вода нужна просто постоянно.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989513" y="1681333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урожай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растут овощи, фрукты, злаки и цветы. Поля и сады дают людям пищу, а без воды растения не смогут расти и приносить урожай.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4627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дорога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Суша дает людям место для домов, школ, улиц и дорог. По ней удобно передвигаться, строить города и создавать все, что нужно для жизни и учебы.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49895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природу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зависит и от земли, и от воды, поэтому важно не мусорить и не загрязнять водоемы. Чистая природа помогает жить людям, животным и растениям.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загрязнение воды опасно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77809" y="166675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Животным трудно дышать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воде есть грязь, нефть или пластик, рыбы и другие животные не могут нормально дышать. Им становится труднее жить, расти и находить безопасное место.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126384" y="2417968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Нарушается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и пленка на воде мешают животным плавать, нырять и искать корм. Иногда они запутываются или теряют силы, пытаясь выбраться из опасной среды.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244325" y="99269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Страдают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загрязненной воде растения получают меньше света и хуже растут. Без чистой воды нарушается жизнь всего водоема, а вместе с ней и питание многих животных.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654138" y="241572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 переходит к людям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загрязненная вода попадает в питье, на поля или в дома, страдают и люди. Поэтому чистота рек, озер и ручьев важна для всех живых существ.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помогают себе выжить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39413" y="1674750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дыхания
</a:t>
            </a:r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помогают рыбам брать кислород из воды, а легкие нужны животным на суше. У некоторых видов есть еще и дыхание через кожу, чтобы лучше жить в своей среде.
</a:t>
            </a:r>
            <a:endParaRPr lang="en-US" sz="1093" dirty="0"/>
          </a:p>
        </p:txBody>
      </p:sp>
      <p:sp>
        <p:nvSpPr>
          <p:cNvPr id="11" name="Text 3"/>
          <p:cNvSpPr txBox="1"/>
          <p:nvPr/>
        </p:nvSpPr>
        <p:spPr>
          <a:xfrm>
            <a:off x="839450" y="2506614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защиты тела
</a:t>
            </a:r>
            <a:pPr algn="l" indent="0" marL="0">
              <a:lnSpc>
                <a:spcPct val="115000"/>
              </a:lnSpc>
              <a:buNone/>
            </a:pPr>
            <a:r>
              <a:rPr lang="en-US" sz="6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Шерсть, чешуя и панцирь защищают от холода, ударов и врагов. Такие покровы помогают животным сохранять тепло и чувствовать себя увереннее в природе.
</a:t>
            </a:r>
            <a:endParaRPr lang="en-US" sz="1098" dirty="0"/>
          </a:p>
        </p:txBody>
      </p:sp>
      <p:sp>
        <p:nvSpPr>
          <p:cNvPr id="12" name="Text 4"/>
          <p:cNvSpPr txBox="1"/>
          <p:nvPr/>
        </p:nvSpPr>
        <p:spPr>
          <a:xfrm>
            <a:off x="839400" y="3348023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Лапы, ноги, копыта, ласты и перепонки помогают быстро бегать, плавать или прыгать. Форма тела тоже важна: обтекаемое тело легче движется в воде.
</a:t>
            </a:r>
            <a:endParaRPr lang="en-US" sz="1140" dirty="0"/>
          </a:p>
        </p:txBody>
      </p:sp>
      <p:sp>
        <p:nvSpPr>
          <p:cNvPr id="13" name="Text 5"/>
          <p:cNvSpPr txBox="1"/>
          <p:nvPr/>
        </p:nvSpPr>
        <p:spPr>
          <a:xfrm>
            <a:off x="839450" y="4189448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добычи пищи
</a:t>
            </a:r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животного есть свои удобные способы искать еду. Одни ловят добычу в воде, другие щиплют траву на лугу, а третьи достают корм из-под коры.
</a:t>
            </a:r>
            <a:endParaRPr lang="en-US" sz="109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жизнь на Земле связана с водой и сушей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схема показывает, как некоторые древние водные животные постепенно приспосабливались к жизни у берега и на суше.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сравнение двух сред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88138" y="1720125"/>
            <a:ext cx="347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вода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хорошо поддерживает тело, поэтому в ней легче плавать и не падать. Но в воде меньше воздуха и света, а холод чувствуется сильнее.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15696" y="3089850"/>
            <a:ext cx="347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суша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суше воздуха и света больше, и растениям это очень помогает. Однако здесь тело должно удерживать себя само, а еще важно не пересохнуть.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20163" y="1720125"/>
            <a:ext cx="347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каждое живое существо живет там, где ему удобнее. Одним лучше в воде, другим — на суше, а некоторым нравится жить рядом с берегом.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заметить в природе рядом с домом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38975" y="1651475"/>
            <a:ext cx="14313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воды кипит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пруда или реки можно увидеть камыш, уток, лягушек и улиток. Эти растения и животные любят влажные места и чувствуют себя там особенно хорошо.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358667" y="1651752"/>
            <a:ext cx="14313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лугу много насекомых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лугу легко заметить бабочек, муравьев и жуков. Здесь много света, травы и цветов, а значит, есть и еда, и укрытия.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869383" y="1653064"/>
            <a:ext cx="14313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— дом для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саду растут яблони, цветы и кусты. Им нужны солнце, земля и вода, а еще уход человека, чтобы они были здоровыми и красивыми.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380090" y="1656239"/>
            <a:ext cx="14313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и птицы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парке, на деревьях и возле домов живут птицы и белки. Они находят здесь пищу, строят гнезда и прячутся в ветвях от опасности.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6879680" y="1660239"/>
            <a:ext cx="14313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рядом с нами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Наблюдая за окрестностями, можно заметить, что каждый участок — вода, луг или сад — подходит своим живым обитателям. Природа вокруг очень разнообразна.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 суше лучше, но вода тоже важна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Суша часто удобнее для жизни, потому что здесь больше воздуха и света, а двигаться и дышать проще. Но без воды не было бы ни рыб, ни растений, ни самой жизни.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2026-05-26T01:07:40Z</dcterms:created>
  <dcterms:modified xsi:type="dcterms:W3CDTF">2026-05-26T01:07:40Z</dcterms:modified>
</cp:coreProperties>
</file>