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синергетики: как наука о сложных системах помогает понимать мир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объясняет, как из взаимодействий рождается порядок и почему он сменяется хаосом.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синергетика важна для естествознания в 11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синергетика важна для естествознания в 11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возникла в 1970-х годах у Германа Хакена как междисциплинарный способ изучать сложные явления. Она опирается на физику нелинейных процессов и математику динамических систем, показывая, как малые изменения запускают качественные сдвиги.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 обменивается энергией, веществом или информацией с окружающей средой. Такой обмен делает возможными устойчивые режимы и их смену при изменении условий.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Нелинейность означает, что один и тот же фактор может давать разные результаты в зависимости от состояния системы. Поэтому малые возмущения иногда запускают переход к новому режиму.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Аттрактор — это «собирающее» поведение системы, к которому она тяготеет. Точка бифуркации соответствует порогу, где меняется устойчивость, а флуктуации и обратные связи определяют, куда пойдёт развитие.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синергетики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 узор из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кристаллик растёт в холодном воздухе, внешнее «задание» формы минимально. Микроскопические условия и локальные взаимодействия превращаются в устойчивую геометрию — наблюдается самопроизвольное появление симметрии и повторяющихся структур.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на песке: порядок без директивы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песка движутся под воздействием потока, система может перейти в режим организованных «гребней». Здесь локальные взаимодействия элементов создают макроструктуру, которая выглядит как закономерность, хотя её никто не «рисует» извне.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Синергетический взгляд особенно полезен там, где система включает много взаимосвязанных элементов и меняет режим при воздействии на параметры.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синергетические эффекты проявляются чаще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сферах встречаются общие сюжеты: поиск устойчивости, прогноз переходов и описание коллективного поведения.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учебно-исследовательских задач синергетики (без внешней статистики), дата подготовки: 2026-05-12.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синергетика помогает разбирать лазерную генерацию и фазовые переходы, где система может скачком менять свойства. Отсюда видно, что порядок рождается из динамики, а не только из условий.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химия как классическая область синергетики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химии характерны реакции, которые самопроизвольно переходят в режим автоколебаний и формируют волны. Классические примеры — реакция Белоусова–Жаботинского и автокаталитические цепи.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то, как микроскопические взаимодействия приводят к макроскопическому эффекту: наблюдаемая структура оказывается «следом» коллективного поведения множества частиц.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Синергетический подход используют, чтобы анализировать сердечный ритм, нейронную активность и клеточную коммуникацию. Здесь ключевую роль играют взаимосвязи и обратные связи в действии всей 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нормы к патологии нередко связан с потерей устойчивости, а не с одной-единственной причиной. Примеры — пороговые реакции на стресс и волнообразное распространение сигналов в тканях.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часто проявляют коллективные эффекты: клетки и нейроны работают не «каждый сам по себе», а как сеть. Поэтому изменения в одном звене могут перестраивать режимы во всём организме.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медицина: устойчивость живых систем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Синергетический подход в управлении системами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динамики сложной системы для перехода от наблюдения к управлению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при изменении параметров поведение может «перескочить» между режимами, даже если воздействие кажется небольшим.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динамики сложных систем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режимами проявляются в предсказуемости, устойчивости и роли обратных связей, что и определяет характер системного отклика.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типичных режимов динамики (без привязки к конкретному измеренному набору данных), 2026-05-12.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 как сложные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 как сложные системы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синергетика помогает разбирать кризисы и рыночные колебания как результат взаимодействия множества участников и институтов. Отдельные события могут запускать цепные реакции и приводить к смене режимов развития.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нелинейное распространение шоков и эффекты «домино»: система переходит в новое равновесие после кризиса. Это напоминает, что локальное изменение способно дать широкий отклик.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28" y="1221275"/>
            <a:ext cx="284234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связывает наблюдаемые явления с динамикой сложных систем, показывая, как взаимодействие множества элементов формирует устойчивые режимы и резкие переходы.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областей применения синергетики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предметных областях синергетика изучает одни и те же механизмы: нелинейные связи, конкуренцию режимов и появление качественно новых состояний при изменении параметров.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курса естествознания; формулировки согласованы с логикой междисциплинарного подхода синергетики.
</a:t>
            </a:r>
            <a:endParaRPr lang="en-US" sz="6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Синергетические эффекты в ИТ: от сетей до 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связи и кластеризация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сетях синергетические модели помогают видеть, как узлы объединяются в устойчивые кластеры и какие структуры закрепляются со временем. Это упрощает анализ сложной связности и взаимного влияния элементов.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элементы взаимодействуют с задержками и обратными связями, процессы могут синхронизироваться. Синергетический взгляд выявляет условия согласования, при которых система переходит от разрозненной работы к единому ритму.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сбоям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Распределённые вычисления требуют устойчивости при ошибках и неполных данных. Синергетические подходы рассматривают, как система удерживает режим работы и когда сбой запускает каскад изменений.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динамичных средах сети «перенастраиваются» без централизованного контроля. Модели объясняют адаптацию маршрутов к изменениям и колебаниям нагрузки, сохраняя работоспособность при переменных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популяции меняют поведение не только плавно: возможны всплески численности, провалы и «переключения» экосистем. Синергетика рассматривает это как смену устойчивого режима при изменении условий.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климатических исследованиях важны эффекты положительной обратной связи. Небольшое изменение температуры, влажности или ледового покрова способно усиливать дальнейшие процессы, приближая систему к новому равновесию.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и пожары часто демонстрируют нелинейность: локальные причины способны привести к масштабным последствиям. Благодаря обратным связям система может долго держаться в одном состоянии, затем быстро перейти в другое.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климат: резкие переходы в природных системах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Синергетический подход помогает понять, почему устойчивость может сохраняться длительное время, а затем происходят заметные изменения. Переход обычно выглядит относительно быстро по сравнению с предшествующим периодом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системы до порога сходятся к одному аттрактору; после критического изменения параметра появляется новый устойчивый режим или другой тип колебаний.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Пороговые эффекты и бифуркации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скачкообразность: даже небольшое изменение параметра может радикально поменять долгосрочное поведение, поэтому важен контроль критических порогов.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типовой картины бифуркации в динамических системах (учебные модели синергетики).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системы и образование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и первые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или сообществе небольшие инициативы начинают распространяться через обсуждения и взаимодействия. На ранней стадии эффект может быть слабым, но важны связи между участниками и согласованность реакций.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через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идеи находят поддержку, обмен мнениями усиливает влияние участников. Возникают устойчивые роли, лидеры мнений и «узлы влияния», которые меняют коллективное поведение и учебный климат в целом.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устойчивого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коллективная динамика может перейти в относительно стабильное состояние: распределение ролей становится устойчивым, а нормы общения формируют привычный стиль работы. При смене условий режим может измениться.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синергетика помогает исследовать сложную проблему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алгоритм анализа системы: от данных и связей к параметрам порядка, сценариям и проверке устойчивости.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 визуализация в синергетике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Фазовый портрет: увидеть, к чему «стекается»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Фазовый портрет показывает, как состояние системы меняется со временем. Два похожих начальных условия могут расходиться или наоборот сближаться к аттрактору. Такая карта помогает быстро выделить режимы и зоны стабильности.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Сетевая диаграмма: связи важнее отдельных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взаимодействий объединяет элементы в единую структуру и сразу раскрывает, какие связи создают согласованное поведение. На визуализации хорошо различимы «узлы влияния», пути передачи сигналов и области, где возможен переход в неустойчивость.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Синергетические модели не дают абсолютно точного прогноза в хаотических режимах: такие системы чувствительны к малым различиям начальных условий и шуму измерений.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 применения синергетических моделей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вывода зависит от данных и корректности выбранных переменных. Если параметры порядка подобраны неверно, модель может описать «не то» поведение и скрыть важные причины.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рискованно упрощать социальные и экономические процессы. Поведение людей и организаций меняет динамику и иногда разрушает предположения модели о стабильных правилах взаимодействия.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подменять науку предположением, результаты синергетического анализа нужно проверять фактами, альтернативными методами и сравнением с независимыми наблюдениями в реальных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67" y="1220741"/>
            <a:ext cx="4919767" cy="29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полезна там, где нужно управлять системой с множеством взаимосвязанных факторов и контролировать устойчивость режимов.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синергетики в разных сферах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общий смысл один: выявить параметры, влияющие на устойчивость, и оценить, как система может перейти в новый режим при изменении условий.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практического применения моделей сложных систем; формулировки согласованы с учебной тематикой.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как универсальный язык описания сложного мира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Синергетика объединяет разные науки через понятия нелинейности, самоорганизации и устойчивости, выявляя общие закономерности поведения сложных систем. Практический смысл — прогноз переходов, анализ кризисов и поиск новых устойчивых режимов порядка.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2026-05-12T10:05:21Z</dcterms:created>
  <dcterms:modified xsi:type="dcterms:W3CDTF">2026-05-12T10:05:21Z</dcterms:modified>
</cp:coreProperties>
</file>