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Эзоп. «Мальчик-вор и его мать»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басня о первом проступке и его опасных последствиях.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Эзоп и язык басен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Эзоп жил в древности, но его истории до сих пор читают с интересом. В нескольких строках он показывает человеческие ошибки, а в конце оставляет ясный нравственный урок, понятный даже младшим школьникам.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рассказывает эта басня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мальчик приносит домой чужую вещь: это его первый плохой поступок, который кажется совсем небольшим и почти незаметным.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71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Мать не останавливает сына и не объясняет, почему так делать нельзя; напротив, она радуется добыче и тем самым подаёт дурной пример.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162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ребёнок смелеет, кражи повторяются, и одна ошибка быстро превращается в привычку, которую уже труднее остановить вовремя.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39391"/>
            <a:ext cx="2860800" cy="2248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607" y="2439391"/>
            <a:ext cx="2860800" cy="2248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3172" y="2439391"/>
            <a:ext cx="2860800" cy="22489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50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Мальчик, который только учится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не выглядит злым или жестоким. Перед нами обычный ребёнок, который быстро запоминает то, что видит дома. Именно поэтому его поведение меняется так легко: один неверный пример оказывается сильнее слов о честности.
</a:t>
            </a:r>
            <a:endParaRPr lang="en-US" sz="1002" dirty="0"/>
          </a:p>
        </p:txBody>
      </p:sp>
      <p:sp>
        <p:nvSpPr>
          <p:cNvPr id="8" name="Text 1"/>
          <p:cNvSpPr txBox="1"/>
          <p:nvPr/>
        </p:nvSpPr>
        <p:spPr>
          <a:xfrm>
            <a:off x="3141607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Мать, которая не остановила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реакция в этой истории особенно важна. Вместо замечания и тревоги она будто одобряет проступок, и ребёнок понимает, что сделал нечто допустимое. Так обычный семейный разговор становится началом беды.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6103172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Домашняя сцена как урок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иллюстрации подходит спокойная комната, стол или печь, ребёнок с чужой вещью и взрослая, которая улыбается не вовремя. Такая сцена помогает сразу увидеть: ошибка начинается не где-то далеко, а прямо в доме.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басни
</a:t>
            </a:r>
            <a:endParaRPr lang="en-US" sz="221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плохой поступок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сюжету басни один неверный шаг быстро превращается в привычку, если его не остановить сразу.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мораль басни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считать маленькую кражу безобидной: если её не остановить сразу, она может вырасти в серьёзную проблему и испортить характер ребёнка.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4124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Одобрение плохого поступка опасно сильнее, чем кажется. Когда взрослый улыбается ошибке, ребёнок принимает её за разрешение и повторяет действие.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4644800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и совесть нужно воспитывать с первых шагов. Именно в детстве человек быстрее всего привыкает к тому, что ему разрешают.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6877187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напоминает: одно твёрдое «нельзя» иногда полезнее, чем поздние упрёки. Лучше остановить проступок сразу, чем потом исправлять привычку.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басня звучит так ясно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79963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шаг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есть только один поступок: мальчик берёт чужую вещь. Событие показано просто, без лишних подробностей, поэтому внимание сразу сосредоточено на действии.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161705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реакция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появляется ответ матери. Вместо замечания она радуется, и именно здесь становится видно, как возникает ошибка в воспитании.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143447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всё развивается быстро: повтор, смелость и привычка. Короткая цепочка событий помогает легко понять, почему маленький проступок ведёт к большой беде.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056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М. Гаспарова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2251713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Гаспаров передал басню простым и точным русским языком. Благодаря этому текст легко читать вслух, пересказывать и обсуждать на уроке без лишних трудностей.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25273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сохраняет ясность оригинала и его нравственный смысл. Слова звучат современно, но сама басня остаётся похожей на древний, строгий и очень ёмкий урок.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675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7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это время, когда жил Эзоп, поэтому басня звучит как очень древний, но по-прежнему понятный урок.
</a:t>
            </a:r>
            <a:endParaRPr lang="en-US" sz="2370" dirty="0"/>
          </a:p>
        </p:txBody>
      </p:sp>
      <p:sp>
        <p:nvSpPr>
          <p:cNvPr id="7" name="Text 1"/>
          <p:cNvSpPr txBox="1"/>
          <p:nvPr/>
        </p:nvSpPr>
        <p:spPr>
          <a:xfrm>
            <a:off x="5286300" y="1835850"/>
            <a:ext cx="3677700" cy="14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Давность сюжета подчёркивает его простоту: короткие слова и ясный порядок событий делают мораль особенно заметной.
</a:t>
            </a:r>
            <a:endParaRPr lang="en-US" sz="1122" dirty="0"/>
          </a:p>
        </p:txBody>
      </p:sp>
      <p:sp>
        <p:nvSpPr>
          <p:cNvPr id="8" name="Text 2"/>
          <p:cNvSpPr txBox="1"/>
          <p:nvPr/>
        </p:nvSpPr>
        <p:spPr>
          <a:xfrm>
            <a:off x="527250" y="4092537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Традиционная датировка жизни Эзопа
</a:t>
            </a:r>
            <a:endParaRPr lang="en-US" sz="82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214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441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 век до н. э.
</a:t>
            </a:r>
            <a:endParaRPr lang="en-US" sz="6441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288" y="1512375"/>
            <a:ext cx="231525" cy="26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81825" y="1530275"/>
            <a:ext cx="257400" cy="228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93288" y="1515975"/>
            <a:ext cx="257400" cy="257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04763" y="1515975"/>
            <a:ext cx="257400" cy="257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мать в этой истории особенно важна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Взрослый 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Мать не просто рядом с сыном: её реакция показывает, что поведение взрослого сразу становится образцом для ребёнка. Именно поэтому маленькая ошибка не останавливается.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291475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имеют силу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одобрение способно изменить ход событий. В басне видно, как тёплая, но неправильная реакция превращает проступок в нечто будто бы нормальное.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402937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без замечания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взрослый промолчал, ребёнок может решить, что поступок был верным. Тогда ошибка не исчезает, а начинает повторяться и крепнуть, как сорняк на грядке.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514412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для семьи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напоминает: дома ребёнок учится не только словам, но и поступкам. Поэтому добрый пример, честность и спокойное замечание важнее любой случайной похвалы.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87840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опасен первый проступок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85250" y="1607775"/>
            <a:ext cx="26649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кража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впервые берёт чужую вещь и, кажется, отделывается без последствий. Проступок выглядит маленьким, но именно с него начинается опасный путь.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1922200" y="2956425"/>
            <a:ext cx="2799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замечания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Мать не останавливает сына и не показывает, что так делать нельзя. Когда плохой поступок не осуждают, он перестаёт казаться стыдным.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659150" y="1607775"/>
            <a:ext cx="2799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понимает, что наказания не будет, и решается на новую кражу. Ошибка уже не случайность, а шаг, который легко повторить.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396100" y="2956425"/>
            <a:ext cx="2799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появляется опасная привычка: воровать становится проще, чем остановиться. Басня напоминает, что первый проступок нужно замечать сразу.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Причина, поступок, последствие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Показано, как одна неосуждённая ошибка быстро превращается в устойчивую дурную привычку.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урок для младших школьников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071003"/>
            <a:ext cx="36195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брать чужое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учит, что чужая вещь остаётся чужой, даже если она маленькая и лежит совсем рядом. Один незаметный проступок может испортить доверие и привычки.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3246503"/>
            <a:ext cx="3619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важен взрослый 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взрослый не останавливает плохой поступок, ребёнок решает, что всё разрешено. Поэтому честность и уважение к чужому нужно показывать с первых дней.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басни с жизнью школьника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00" y="1150367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тоже бывают маленькие соблазны: взять чужую ручку без спроса, списать ответ или спрятать ошибку. Басня помогает понять, что такие мелочи не бывают совсем безобидными.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1994740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проступок остаётся незамеченным, ребёнку может показаться, что так и надо. Потом повторить ошибку уже легче, чем вовремя остановиться и признать правду.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9124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напоминает: доверие между людьми держится на честности. Если один раз взять чужое или солгать, отношения становятся менее надёжными и более хрупкими.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80000" y="3683502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ученика 4 класса вывод простой: лучше сразу сказать правду, вернуть чужую вещь и исправить ошибку. Это куда умнее, чем потом краснеть и оправдываться.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басни Эзопа читают до сих пор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270925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баснях есть короткий сюжет и ясный вывод, поэтому их легко понять даже младшим школьникам. История сразу показывает, что хорошо, а что плохо.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24289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тексты удобно пересказывать, обсуждать и разыгрывать в классе. Один небольшой эпизод помогает говорить о честности, жадности, ответственности и других важных качествах.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321487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Басни не стареют, потому что человеческие ошибки остаются похожими во все времена. Меняются одежда и дома, а выбор между добром и дурным поступком — нет.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басню внимательно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увидеть героев, причину события и нравственный вывод.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0906" y="1922425"/>
            <a:ext cx="193987" cy="221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29856" y="1922425"/>
            <a:ext cx="193987" cy="221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832663" y="1922425"/>
            <a:ext cx="166275" cy="2217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особенно запоминается в тексте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567325" y="1922425"/>
            <a:ext cx="2177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героев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выглядит растерянным и податливым, а мать — слишком довольной его добычей. Такой контраст сразу делает сцену напряжённой и очень понятной.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356275" y="1922425"/>
            <a:ext cx="2177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развитие события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маленькой кражи рассказ мгновенно переходит к более смелому поступку. Из-за этого видно, как одна ошибка почти незаметно вырастает в привычку.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6145225" y="1922425"/>
            <a:ext cx="2177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Финальная мысль звучит строго и ясно: добрый пример нужен с самого начала. После чтения остаётся тревога, но и хорошее понимание урока.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Какая иллюстрация подходит к басне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398400" y="2263862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подойдёт рисунок с обычной домашней сценой: комната, стол, ребёнок и мать. Всё должно выглядеть просто, чтобы зритель сразу понял, что беда начинается не на улице, а дома.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98400" y="326488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показать лица героев и их реакцию без лишних деталей. Тогда станет ясно, почему история звучит серьёзно: даже в спокойной обстановке один неверный поступок меняет поведение ребёнка.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675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 помогают быстро увидеть главную мысль басни.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286300" y="1835850"/>
            <a:ext cx="3677700" cy="14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связывают кражу, одобрение и привычку в одну цепочку. Это удобная подсказка для пересказа и обсуждения смысла текста.
</a:t>
            </a:r>
            <a:endParaRPr lang="en-US" sz="1122" dirty="0"/>
          </a:p>
        </p:txBody>
      </p:sp>
      <p:sp>
        <p:nvSpPr>
          <p:cNvPr id="8" name="Text 2"/>
          <p:cNvSpPr txBox="1"/>
          <p:nvPr/>
        </p:nvSpPr>
        <p:spPr>
          <a:xfrm>
            <a:off x="527250" y="4092537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слова, выделенные по содержанию басни Эзопа «Мальчик-вор и его мать»
</a:t>
            </a:r>
            <a:endParaRPr lang="en-US" sz="721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214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
</a:t>
            </a:r>
            <a:endParaRPr lang="en-US" sz="7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250" y="1444443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маленький поступок, большой урок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425500" y="267707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Эзопа в переводе М. Гаспарова учит замечать первый проступок и не оправдывать его. Честность, семейный пример и своевременное слово помогают не дать ошибке стать привычкой.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2026-05-20T09:19:28Z</dcterms:created>
  <dcterms:modified xsi:type="dcterms:W3CDTF">2026-05-20T09:19:28Z</dcterms:modified>
</cp:coreProperties>
</file>