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объяснять причины ясно и правильно.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Reasons: почему это важно в английском языке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reasons — это умение объяснять, почему вы что-то сделали, подумали или выбрали. В английском для этого часто используют because, because of, so и that’s why, а для 6 класса особенно важны короткие и понятные модели.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giving reasons в английском языке
</a:t>
            </a:r>
            <a:endParaRPr lang="en-US" sz="2891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31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87" y="3155850"/>
            <a:ext cx="169838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31" y="3165540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причины в речи и письме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часто отвечает на вопрос why? Именно здесь нужно быстро и понятно назвать причину, чтобы ответ звучал полным, логичным и уверенным, а не обрывался на одной фразе.
</a:t>
            </a:r>
            <a:endParaRPr lang="en-US" sz="1185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причины помогают объяснить опоздание, отказ, выбор предмета или план на день. Без них реплика звучит сухо, а с ними разговор становится естественнее и легче для собеседника.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мини-тексты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письмах и коротких сочинениях причины делают текст связным. Они помогают объяснить мнение, событие или настроение и показывают, что ученик умеет строить не только отдельные фразы, но и связный ответ.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по теме важно не только знать слова, но и правильно выбрать структуру. Здесь тренируются because, because of, so и that’s why, чтобы не путать причину и результат.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нужны, когда нужно объяснить, почему вы опоздали, не сделали домашнее задание, выбрали кружок или любите хобби. Такие примеры близки школьникам и легко запоминаются на практике.
</a:t>
            </a:r>
            <a:endParaRPr lang="en-US" sz="1185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 в одном высказывании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14575" y="1193500"/>
            <a:ext cx="39744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отвечает на вопрос why? и объясняет, почему произошло действие или состояние. Она показывает, откуда взялось событие и делает мысль понятной для слушателя или читателя.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75" y="3013223"/>
            <a:ext cx="39744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показывает, что случилось после причины. В английском такие части часто соединяются в одном предложении, чтобы показать ясную связь между событием и его итогом.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53051"/>
            <a:ext cx="3962400" cy="21851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 того, что стоит после неё: целое предложение или существительное.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и because of различаются по тому, что идёт после них; so и that’s why показывают результат, а не причину.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грамматических моделей темы Giving reasons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и структуры для выражения причин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для 6 класса по теме Giving reasons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помогает соединить две части мысли и назвать причину без лишней сложности.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 — базовая модель для ответов, упражнений и первых письменных работ: после неё обычно идёт целое предложение с подлежащим и сказуемым.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учебное сравнение: какие структуры школьники используют чаще и какие требуют более внимательного выбора формы.
</a:t>
            </a:r>
            <a:endParaRPr lang="en-US" sz="1171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 — самый удобный и привычный вариант; because of встречается реже; so и that’s why помогают показать результат, а не саму причину.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для учебной презентации по теме Giving reasons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выражения причины встречаются чаще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и because of: главное различие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22362" y="1193500"/>
            <a:ext cx="49092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+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ставят перед целым предложением, где есть подлежащее и сказуемое. Эта структура подходит, когда нужно полностью объяснить причину действия, состояния или решения.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622362" y="3012650"/>
            <a:ext cx="49092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of + 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of используют перед существительным или словосочетанием. Такая форма короче и аккуратнее, но требует внимательного выбора слова после предлога, чтобы не допустить ошибки.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и that’s why: как показать результат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5195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в одном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соединяет причину и результат внутри одной фразы. Эта структура удобна, когда нужно быстро показать, что одно событие стало следствием другого, без отдельного объяснения.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6865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That’s why как 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That’s why часто начинает новое предложение или идёт после паузы. Она помогает подчеркнуть итог и сделать вывод особенно заметным для слушателя или 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ответ с причиной на английском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выбора правильной структуры и проверки логики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и полные ответы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14575" y="1193500"/>
            <a:ext cx="81261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подходит кратко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удобен, когда нужен быстрый отклик на уроке или в упражнении. Он звучит естественно, если вопрос простой и не требует подробного объяснения, например: Because I was tired.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14575" y="3013216"/>
            <a:ext cx="81261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расширить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 помогает показать, что ученик умеет строить связную фразу. В письме и устной речи он выглядит более уверенно: I went to bed early because I was tired after sports training.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reasons в школьной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 люблю английский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отвечает на простой вопрос и сразу добавляет причину. I like English because it is useful. Такая фраза звучит понятно и показывает, что мысль не случайна, а обоснована.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 не было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объяснить пропуск урока или опоздание. I was absent because I was ill. Это короткий, вежливый и очень понятный ответ, который легко использовать в разговоре с учителем.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радовался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новости тоже часто связаны с причиной. We were happy because our team won. В такой фразе хорошо видно, как причина помогает сделать сообщение живым и конкретным.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238" y="1661225"/>
            <a:ext cx="4037024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одна и та же логика «причина → предложение» работает в разных школьных и повседневных ситуациях.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структура подходит для разных случаев, но выбор between because и because of зависит от формы причины.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для учебной темы Giving reasons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причинных предложений на английском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27617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276172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943" y="2761725"/>
            <a:ext cx="218400" cy="21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причины делают ответ сильнее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становится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помогает не просто назвать факт, а объяснить его. Тогда фраза звучит убедительно и показывает, что ученик понимает, почему событие произошло.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для вопросов why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вопросы с why короткий ответ без объяснения выглядит незавершённым. Если добавить причину, реплика становится понятной, естественной и более похожей на настоящую речь.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письменных 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мини-сочинениях и коротких письмах причина связывает мысли между собой. Это делает текст аккуратнее и помогает показать более высокий уровень владения английским.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из-за словаря, а из-за неверного выбора грамматической формы. Особенно важно проверять, что стоит после because и because of.
</a:t>
            </a:r>
            <a:endParaRPr lang="en-US" sz="107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грамматика связи причины и результата; значит, полезнее тренировать модели, а не только новые слова.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Giving reasons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ответ более полным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своё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скажите, что вы думаете или чувствуете. Это помогает сразу задать тему ответа и сделать его понятным для слушателя или читателя.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мнения объясните, почему вы так считаете. Используйте because и простую лексику, чтобы причина была короткой, ясной и грамматически правильной.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Приведи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конкретный пример делает ответ живее и убедительнее. Он показывает, что мысль не абстрактная, а связана с реальной школьной ситуацией.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всё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проверьте, звучит ли фраза логично и плавно. Хороший ответ соединяет мнение, причину и пример в одном естественном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своего предложения с причиной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для предложений с причиной и результатом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86" y="2542225"/>
            <a:ext cx="2621728" cy="20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 повседневной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улице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люди часто объясняют свои действия очень просто. I am wearing a coat because it is cold. Такая фраза встречается в обычной жизни и помогает быстро сказать, почему был выбран именно этот предмет одежды.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 парке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ребёнок идёт гулять и объясняет свой выбор. I went to the park because the weather was nice. Здесь причина связана с настроением и временем дня, поэтому фраза звучит естественно и по-английски правильно.
</a:t>
            </a:r>
            <a:endParaRPr lang="en-US" sz="1117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друга
</a:t>
            </a:r>
            <a:pPr algn="l" indent="0" marL="0">
              <a:lnSpc>
                <a:spcPct val="130039"/>
              </a:lnSpc>
              <a:buNone/>
            </a:pPr>
            <a:r>
              <a:rPr lang="en-US" sz="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или в классе причина может быть связана с людьми. She was happy because her friend helped her. Это хороший пример того, как giving reasons помогает рассказывать не только о событиях, но и о чувствах.
</a:t>
            </a:r>
            <a:endParaRPr lang="en-US" sz="11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для ответа на уроке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because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I… because… подходит, когда нужно объяснить мнение или действие. Он помогает быстро построить полный ответ, не теряя основную мысль.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because of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I… because of… нужен, если причина выражена существительным или словосочетанием. Он делает фразу короче и аккуратнее в письменной и устной речи.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so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Шаблон… so… показывает результат после причины. Он особенно удобен, когда нужно соединить два события в одном понятном предложении.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That’s why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That’s why… помогает сделать вывод или начать новое предложение. Он хорошо подходит, когда важно отдельно подчеркнуть причину и итог.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reasons помогает говорить по-английски яснее и убедительнее. Если правильно выбрать because, because of, so или that’s why, ответ на вопрос why? становится логичным, полным и понятным.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Giving Reasons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2026-05-30T16:30:24Z</dcterms:created>
  <dcterms:modified xsi:type="dcterms:W3CDTF">2026-05-30T16:30:24Z</dcterms:modified>
</cp:coreProperties>
</file>