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учить английские слова и узнавать мир Олимпиады.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виды спорта: тема урока английского языка в 6 классе
</a:t>
            </a:r>
            <a:endParaRPr lang="en-US" sz="27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«Olympic Sports» полезна на уроке английского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виды спорта помогают запоминать названия дисциплин, простые глаголы и слова о соревнованиях. Эта тема соединяет язык с реальными фактами о спорте и знакомит с международной спортивной лексикой.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слова по теме спорта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120275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sport, athlete, team, race, game, medal, score и coach часто встречаются в текстах и заданиях. Они помогают говорить о спорте просто и понятно, без сложных конструкций.
</a:t>
            </a:r>
            <a:endParaRPr lang="en-US" sz="1055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189389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Athlete — это спортсмен, а team — команда. Эти слова нужны, когда мы описываем соревнования, партнеров по игре и людей, которые тренируются для достижения результата.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266751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 соревнованиях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win, race, game и medal передают главную идею соревнования. С их помощью легко составлять короткие фразы о победе, счете, забеге и награждении.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3441128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особенно полезны фразы I like sports, He is a runner, She plays tennis и They win medals. Такие примеры легко читать, повторять и использовать в речи.
</a:t>
            </a:r>
            <a:endParaRPr lang="en-US" sz="1055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214736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не только учить английский, но и понимать короткие тексты о любимых видах спорта. Чем чаще ученик встречает такую лексику, тем быстрее он ее запоминает.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олимпийские виды спорта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75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атлетика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Athletics объединяет бег, прыжки и метание. Это один из самых известных летних видов спорта, потому что его легко представить и часто можно увидеть на школьных соревнованиях.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0952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 гимнастика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Swimming проходит в бассейне, а gymnastics включает упражнения на снарядах и на полу. Оба вида спорта развивают силу, координацию и выносливость, поэтому они хорошо подходят для изучения темы.
</a:t>
            </a:r>
            <a:endParaRPr lang="en-US" sz="932" dirty="0"/>
          </a:p>
        </p:txBody>
      </p:sp>
      <p:sp>
        <p:nvSpPr>
          <p:cNvPr id="14" name="Text 4"/>
          <p:cNvSpPr txBox="1"/>
          <p:nvPr/>
        </p:nvSpPr>
        <p:spPr>
          <a:xfrm>
            <a:off x="3731828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дисциплины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Football, basketball и tennis знакомы многим школьникам по урокам физкультуры и телетрансляциям. В этих видах спорта важны правила, скорость реакции и умение работать с мячом или ракеткой.
</a:t>
            </a:r>
            <a:endParaRPr lang="en-US" sz="968" dirty="0"/>
          </a:p>
        </p:txBody>
      </p:sp>
      <p:sp>
        <p:nvSpPr>
          <p:cNvPr id="15" name="Text 5"/>
          <p:cNvSpPr txBox="1"/>
          <p:nvPr/>
        </p:nvSpPr>
        <p:spPr>
          <a:xfrm>
            <a:off x="5462717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 и велоспорт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Boxing и cycling показывают, как в летних дисциплинах сочетаются техника, контроль движений и физическая подготовка. Для описания этих видов спорта удобно использовать короткие английские слова-действия.
</a:t>
            </a:r>
            <a:endParaRPr lang="en-US" sz="946" dirty="0"/>
          </a:p>
        </p:txBody>
      </p:sp>
      <p:sp>
        <p:nvSpPr>
          <p:cNvPr id="16" name="Text 6"/>
          <p:cNvSpPr txBox="1"/>
          <p:nvPr/>
        </p:nvSpPr>
        <p:spPr>
          <a:xfrm>
            <a:off x="7193624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проходят 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летних видов спорта подходят стадион, беговая дорожка, бассейн и гимнастический зал. Такие места легко узнать на картинках, поэтому они помогают быстрее запомнить новые слова.
</a:t>
            </a:r>
            <a:endParaRPr lang="en-US" sz="9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232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1344" y="1845400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олимпийские виды спорта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Skiing проходит на снегу и требует равновесия, силы и умения держать ритм движения. В английских текстах часто встречаются слова ski, slope и track, связанные с трассой и спуском.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Biathlon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Biathlon объединяет лыжную гонку и стрельбу, поэтому спортсмену нужны выносливость и точность. Это хороший пример того, как в одном виде спорта сочетаются разные навыки.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Figure skating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Figure skating часто привлекает зрителей красивыми движениями, музыкой и сложными элементами. Для описания этой дисциплины полезны слова ice, skate, balance и performance.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hockey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hockey — командная игра на льду, где важны скорость, тактика и взаимодействие игроков. В английском языке для нее часто используют слова rink, pass, goal и team.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Snowboard и luge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Snowboarding, luge и bobsleigh показывают, как спорт зависит от снега, льда и безопасной трассы. Эти дисциплины помогают запомнить зимнюю лексику и слова, связанные с движением вниз.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Popular Olympic Sports Among Schoolchildren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виды спорта дети чаще всего называют любимыми на уроке английского.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 и swimming лидируют, потому что они хорошо знакомы школьникам и легко связываются с повседневной речью.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условный опрос школьников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292257"/>
            <a:ext cx="4873500" cy="8313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летних и зимних видов спорта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сезон, место и короткую английскую фразу для запоминания новой лексики.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сезона и места проведения помогает быстрее запомнить слова и правильно использовать их в коротких предложениях.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Olympic sports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 спорта попадает в программу Олимпийских игр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отбора: от предложения международной федерации до решения МОК.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результат делает Майкла Фелпса одним из самых узнаваемых спортсменов в текстах о спорте и Олимпиаде.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олимпийские данные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медали завоевал Майкл Фелпс на Олимпийских играх.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 спорта и сотрудничество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командных видах спорта результат зависит не только от силы, но и от cooperation, trust and strategy. Игроки должны понимать друг друга и действовать быстро, чтобы команда достигла цели.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игры часто нужны слова pass, help, team, partner, goal, defend и attack. Эти глаголы и существительные помогают рассказать, как команда строит игру и защищает результат.
</a:t>
            </a:r>
            <a:endParaRPr lang="en-US" sz="1002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дисциплин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Football, basketball, hockey и relay races показывают, что победа часто создается общими усилиями. В таких видах спорта каждый участник отвечает не только за себя, но и за общий итог.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спорт учит слушать других, поддерживать партнеров и уважать правила. На уроке английского это удобно связывать с короткими фразами о действии, помощи и победе всей команды.
</a:t>
            </a:r>
            <a:endParaRPr lang="en-US" sz="9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Individual Sports and Personal Skills
</a:t>
            </a:r>
            <a:endParaRPr lang="en-US" sz="24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482725" y="1896050"/>
            <a:ext cx="34224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индивидуальном спорте спортсмен выступает один, поэтому успех зависит от его подготовки, внимания и умения сохранять спокойствие. Каждое движение влияет на итог, особенно в точных дисциплинах.
</a:t>
            </a:r>
            <a:endParaRPr lang="en-US" sz="872" dirty="0"/>
          </a:p>
        </p:txBody>
      </p:sp>
      <p:sp>
        <p:nvSpPr>
          <p:cNvPr id="14" name="Text 3"/>
          <p:cNvSpPr txBox="1"/>
          <p:nvPr/>
        </p:nvSpPr>
        <p:spPr>
          <a:xfrm>
            <a:off x="482725" y="2509783"/>
            <a:ext cx="34224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видов спорта особенно важны balance, focus, coordination and confidence. Эти качества помогают удерживать равновесие, выполнять технику без ошибок и не терять уверенность во время выступления.
</a:t>
            </a:r>
            <a:endParaRPr lang="en-US" sz="872" dirty="0"/>
          </a:p>
        </p:txBody>
      </p:sp>
      <p:sp>
        <p:nvSpPr>
          <p:cNvPr id="15" name="Text 4"/>
          <p:cNvSpPr txBox="1"/>
          <p:nvPr/>
        </p:nvSpPr>
        <p:spPr>
          <a:xfrm>
            <a:off x="482725" y="3123508"/>
            <a:ext cx="34224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дисциплин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индивидуальным видам спорта относятся gymnastics, diving, athletics, tennis, fencing and shooting. В каждом из них нужны разные навыки, но всех объединяет личная ответственность за результат.
</a:t>
            </a:r>
            <a:endParaRPr lang="en-US" sz="872" dirty="0"/>
          </a:p>
        </p:txBody>
      </p:sp>
      <p:sp>
        <p:nvSpPr>
          <p:cNvPr id="16" name="Text 5"/>
          <p:cNvSpPr txBox="1"/>
          <p:nvPr/>
        </p:nvSpPr>
        <p:spPr>
          <a:xfrm>
            <a:off x="482725" y="3737218"/>
            <a:ext cx="34224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шестого класса удобно использовать простые фразы: fast runner, good jumper, strong swimmer, careful player. Они помогают описать спортсмена кратко и понятно на английском языке.
</a:t>
            </a:r>
            <a:endParaRPr lang="en-US" sz="872" dirty="0"/>
          </a:p>
        </p:txBody>
      </p:sp>
      <p:sp>
        <p:nvSpPr>
          <p:cNvPr id="17" name="Text 6"/>
          <p:cNvSpPr txBox="1"/>
          <p:nvPr/>
        </p:nvSpPr>
        <p:spPr>
          <a:xfrm>
            <a:off x="482725" y="4350924"/>
            <a:ext cx="34224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запоминаются, потому что связаны с действиями и реальными соревнованиями. Через них школьники учатся говорить о своих способностях, любимых видах спорта и успехах.
</a:t>
            </a:r>
            <a:endParaRPr lang="en-US" sz="8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Skills Do Different Sports Need?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качества чаще всего связаны с разными дисциплинами, и сопоставить их с английскими названиями видов спорта.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спорта развивают разные способности, поэтому один и тот же спортсмен редко бывает одинаково силён во всех дисциплинах.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теме Olympic sports, 2025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 Sports and Useful English Phrases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связать вид спорта, навык, инвентарь и короткую фразу для запоминания английской лексики.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запомнить не только слова, но и их употребление в простых предложениях.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Olympic sports, 2025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Olympic Sports for a New Generation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2016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олимпийскую программу было включено 3×3 basketball. Этот формат сделал игру динамичнее и ближе к уличной спортивной культуре.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на Играх появились skateboarding, sport climbing и surfing. Новые дисциплины привлекли внимание подростков и расширили аудиторию Олимпиады.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спорта используют международные названия, поэтому школьники читают их в оригинале и знакомятся с новой спортивной лексикой.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олимпийские дисциплины показывают, что спорт меняется вместе с интересами молодёжи, но сохраняет правила, честную борьбу и зрелищность.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an Athlete Trains for the Olympics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69975" y="146014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спортсмена начинается со школьных секций и местных соревнований. Именно там появляются первые навыки, дисциплина и привычка регулярно тренироваться.
</a:t>
            </a:r>
            <a:endParaRPr lang="en-US" sz="973" dirty="0"/>
          </a:p>
        </p:txBody>
      </p:sp>
      <p:sp>
        <p:nvSpPr>
          <p:cNvPr id="14" name="Text 3"/>
          <p:cNvSpPr txBox="1"/>
          <p:nvPr/>
        </p:nvSpPr>
        <p:spPr>
          <a:xfrm>
            <a:off x="2004206" y="146014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мастерства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идут национальные чемпионаты, где спортсмен проверяет свои силы на более высоком уровне. Здесь особенно важны техника, выносливость и умение работать над ошибками.
</a:t>
            </a:r>
            <a:endParaRPr lang="en-US" sz="973" dirty="0"/>
          </a:p>
        </p:txBody>
      </p:sp>
      <p:sp>
        <p:nvSpPr>
          <p:cNvPr id="15" name="Text 4"/>
          <p:cNvSpPr txBox="1"/>
          <p:nvPr/>
        </p:nvSpPr>
        <p:spPr>
          <a:xfrm>
            <a:off x="3738442" y="1461106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Тренировочный день обычно включает разминку, упражнения на технику, развитие силы и восстановление. Такая работа может занимать несколько часов и требует полной сосредоточенности.
</a:t>
            </a:r>
            <a:endParaRPr lang="en-US" sz="972" dirty="0"/>
          </a:p>
        </p:txBody>
      </p:sp>
      <p:sp>
        <p:nvSpPr>
          <p:cNvPr id="16" name="Text 5"/>
          <p:cNvSpPr txBox="1"/>
          <p:nvPr/>
        </p:nvSpPr>
        <p:spPr>
          <a:xfrm>
            <a:off x="5472688" y="145445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хороших результатов важны healthy food, достаточный sleep и medical checks. Без этого организму трудно выдерживать нагрузку и быстро восстанавливаться после тренировок.
</a:t>
            </a:r>
            <a:endParaRPr lang="en-US" sz="973" dirty="0"/>
          </a:p>
        </p:txBody>
      </p:sp>
      <p:sp>
        <p:nvSpPr>
          <p:cNvPr id="17" name="Text 6"/>
          <p:cNvSpPr txBox="1"/>
          <p:nvPr/>
        </p:nvSpPr>
        <p:spPr>
          <a:xfrm>
            <a:off x="7206934" y="145445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спортсмена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Олимпиаде показывает, что успех строится на терпении, постоянной практике и умении не сдаваться. Эти качества полезны не только в спорте, но и в учёбе.
</a:t>
            </a:r>
            <a:endParaRPr lang="en-US" sz="9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Countries with the Largest Olympic Medal Counts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лидерами обычно становятся страны с долгой спортивной традицией и широкой системой подготовки детей и подростков.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медалей связано не с одной победой, а с устойчивой спортивной школой и регулярной подготовкой новых поколений.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Олимпийская статистика, общие исторические итоги по странам; значения округлены для учебной визуализации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an Olympic Competition Happens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соревнования и награждения в олимпийском виде спорта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 Values in Sports and in English Words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 means treating rivals, judges and teammates politely. In sport it shows fairness, calm behaviour and the ability to accept both victory and defeat without arguments.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play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play reminds athletes to follow the rules and compete honestly. This value is important in school sport too, because it teaches responsibility and trust.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Olympic Games bring together people from many countries, so friendship becomes a real part of competition. Athletes often learn from one another and share experiences.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your best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English expressions such as do your best, play fair, work together and never give up help students describe Olympic values in simple and motivating language.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9763" y="3893254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20725" y="1197225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4350" y="324078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90475" y="2575086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Olympic Sports Matter for Schoolchildren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даёт много полезных английских слов, связанных со спортом, соревнованиями и результатом. Они легко запоминаются через знакомые детям виды спорта и короткие примеры.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учебой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соединить чтение, лексику и реальные факты о мире. Такой материал делает урок английского понятным, живым и запоминающимся.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движению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соревнования пробуждают желание двигаться, пробовать себя в секциях и лучше понимать, как работают тренировки, правила и цели спортсменов.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виды спорта показывают, как важно помогать друг другу, слушать партнёров и добиваться результата вместе. Это полезно и в классе, и на площадке.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объединяют людей из разных стран, поэтому школьники видят спорт как международный язык. Через него легче понять уважение, соперничество и сотрудничество.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Ideas about Olympic Sports for Grade 6 English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виды спорта помогают учить английские слова, сравнивать дисциплины и говорить о навыках спортсменов. Тема понятна школьникам, потому что связана с движением, соревнованием и реальными примерами.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2026-05-30T14:27:24Z</dcterms:created>
  <dcterms:modified xsi:type="dcterms:W3CDTF">2026-05-30T14:27:24Z</dcterms:modified>
</cp:coreProperties>
</file>