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урока: Плоские черви — обзор, ключевые признаки и значение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группа беспозвоночных с характерными признаками, важная для природы 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описаний до современных знаний о плоских червях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впервые выделены как самостоятельная группа в XVII веке. В XIX веке закрепили три класса: ресничные, сосальщики и ленточные черви. Их паразитизм привёл к детальному изучению и разработке методов борьбы.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строение тела плоских червей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Трёхслойное строение тела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состоят из трёх зародышевых слоёв — эктодермы, мезодермы и энтодермы. Этот тип строения обеспечивает формирование органов и тканей, несмотря на отсутствие полости тела.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полости тела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червей нет полости тела, что отличает их от других беспозвоночных. Это влияет как на форму, так и на особенности жизнедеятельности организма.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тела: реснички и кутикула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виды покрыты ресничками, помогающими в движении. Паразитические формы имеют плотную защитную кутикулу, которая препятствует повреждениям внутри хозяина.
</a:t>
            </a:r>
            <a:endParaRPr lang="en-US" sz="10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плоских червей и их особенности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— преимущественно свободноживущие организмы с ресничками на теле, обитают в пресных водах и почве.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— внутренние паразиты, чаще всего поражают печени и другие органы позвоночных, имеют сложные жизненные циклы с несколькими хозяевами.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— паразитируют на всех этапах развития, характеризуются сегментированным телом и отсутствием пищеварительной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черви: экологический образ и восстановительные способности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пресной воде и почве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— типичные представители ресничных червей, они движутся с помощью мелких ресничек, питаясь органическими остатками и микроорганизмами в водоёмах и влажной почве.
</a:t>
            </a:r>
            <a:endParaRPr lang="en-US" sz="1060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Впечатляющая регенерация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способны восстанавливать утраченные части тела, включая половые органы. За несколько дней они могут полностью восстановить половину своего тела.
</a:t>
            </a:r>
            <a:endParaRPr lang="en-US" sz="106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сосальщиков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яиц в окружающую среду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вместе с калом попадают в водоём, где продолжается развитие личинок.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хозяин — улитка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внедряются в тело водяной улитки, проходит несколько стадий развития.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Инвазивная стадия для основного хозяина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выходят из улитки в водную среду, заражают растения или воду, откуда млекопитающие заражаются при кормлении.
</a:t>
            </a:r>
            <a:endParaRPr lang="en-US" sz="1056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паразит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Печёночная двуустка обитает в печени млекопитающих, где происходит её размножение и откладывание яиц.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и вред ленточных червей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состоят из многочисленных проглоттид — сегментов, каждый из которых выполняет функции размножения. Отсутствие пищеварения компенсируется всасыванием питательных веществ всей поверхностью тела.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Паразитируя в кишечнике человека и животных, они вызывают нарушения пищеварения, анемию и другие серьёзные заболевания, представляя значительную угрозу здоровью.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и видов в классах плоских червей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Турбеллярии — мелкие, в основном свободноживущие виды; трематоды и цестоды — более крупные паразиты с разнообразием видов.
</a:t>
            </a:r>
            <a:endParaRPr lang="en-US" sz="1167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Турбеллярии остаются единственными свободноживущими, остальные классы эволюционно адаптированы к паразитизму с разными размерами и числом видов.
</a:t>
            </a:r>
            <a:endParaRPr lang="en-US" sz="11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плоских червей и их хозяева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видов и спектр хозяев плоских червей, охватывая как свободноживущих, так и паразитов.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червей адаптированы к разным средам и хозяевам, что отражает их экологическое и паразитическое разнообразие.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 и механизмы движения плоских червей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покрыты клеточным эпителием с мерцающими ресничками, позволяющими легко скользить по поверхности воды или субстрату.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 имеют прочную многослойную кутикулу, защищающую их от агрессивной среды внутри хозяина.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обеспечивается развитой мускулатурой, состоящей из кольцевых, продольных и диагональных мышечных волокон.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покровов и мышц позволяет эффективно адаптироваться к разным видам среды и способам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печёночной двуустки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жизненного цикла Fasciola hepatica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пищеварительная система плоских червей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у свободноживущих ресничных червей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обладают развитой пищеварительной системой с ротовым отверстием и разветвлённым кишечником. Пищу они захватывают и переваривают внутри организма, обеспечивая необходимыми веществами.
</a:t>
            </a:r>
            <a:endParaRPr lang="en-US" sz="1014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питания паразитических трематод и цестод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Трематоды и цестоды часто лишены анального отверстия; пища усваивается в слепо замкнутой кишке или всасывается через поверхность тела. Паразиты питаются находящейся в кишечнике хозяина пищей.
</a:t>
            </a:r>
            <a:endParaRPr lang="en-US" sz="10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нервной и сенсорной систем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плоских червей имеет лестничный тип с двумя продольными стволами, соединёнными поперечными перемычками, что обеспечивает координацию движений и реакций.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свободноживущих ресничных червей развиты органы чувств: примитивные глаза для различения света, а также клетки, воспринимающие запахи и прикосновения, что помогает ориентироваться в окружающей среде.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плоские черви имеют упрощённую нервную систему, сенсорные органы у них слабо выражены из-за жизни внутри хозяина, где ориентация происходит иначе.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регенерация у плоских червей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 как распространённый способ размножения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плоских червей обладают одновременно мужскими и женскими половыми органами, что повышает вероятность успешного размножения. Они могут самооплодотворяться или обмениваться генетическим материалом при встрече.
</a:t>
            </a:r>
            <a:endParaRPr lang="en-US" sz="791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способность к регенерации
</a:t>
            </a:r>
            <a:pPr algn="ctr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плоские черви, например планарии, способны восстанавливать утраченные части тела. Из обломка может вырасти полноценный организм, что обеспечивает выживание при повреждениях и высокий уровень регенерации.
</a:t>
            </a:r>
            <a:endParaRPr lang="en-US" sz="8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плоских червей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играют важную роль в экосистемах, участвуя в разложении органических веществ и поддержании чистоты среды обитания.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виды регулируют численность своих хозяев, предотвращая чрезмерный рост популяций животных и поддерживая биологическое равновесие.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экобаланса, например из-за уменьшения количества плоских червей, может привести к вспышкам заболеваний и снижению разнообразия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— паразиты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заражается печёночной двуусткой при употреблении сырой рыбы или зелени, недостаточно обработанной теплом. Это приводит к серьёзным заболеваниям печени и пищеварительной системы.
</a:t>
            </a:r>
            <a:endParaRPr lang="en-US" sz="1095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Цепни проникают в организм человека через сырое или плохо приготовленное мясо. Они способны вызывать расстройства пищеварения и негативно влияют на общее состояние здоровья.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заражения включают употребление сырого или слабо термически обработанного мяса и рыбы, что способствует проникновению паразитов в организм.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загрязнённой грязной воды и нарушение личной гигиены увеличивают риск инфицирования плоскими червями и другими паразитами.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 и меры профилактики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важно тщательно готовить пищу, особенно мясо и рыбу, чтобы уничтожить возможных паразитов и предотвратить заражение.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рук, санитарный контроль пищевых продуктов и просветительские программы помогают снижать заболеваемость, связанную с паразитами.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по паразитологии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паразитических червей на здоровье человека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симптомы, вызываемые распространёнными паразитами плоских червей у людей.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черви вызывают серьёзные заболевания с разнообразными симптомами, влияя на работу внутренних органов и общее состояние человека.
</a:t>
            </a:r>
            <a:endParaRPr lang="en-US" sz="11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17" y="1540468"/>
            <a:ext cx="410025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87" y="1535175"/>
            <a:ext cx="410025" cy="4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плоских червей для науки и медицины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регенерации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служат моделью для понимания процессов восстановления тканей, что способствует разработке регенеративной медицины и терапий.
</a:t>
            </a:r>
            <a:endParaRPr lang="en-US" sz="1395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механизмов паразитизма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взаимодействия паразитов и хозяев на молекулярном уровне помогает создавать эффективные лекарства и методы контроля заболеваний.
</a:t>
            </a:r>
            <a:endParaRPr lang="en-US" sz="1364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плоскими червями поддерживают инновации в биотехнологии, повышая качество медицинских исследований и профилактических программ.
</a:t>
            </a:r>
            <a:endParaRPr lang="en-US" sz="13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 значение плоских червей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являются ключевыми организмами, влияющими на экосистемы и здоровье человека. Их изучение помогает предотвратить паразитарные болезни и расширяет знания в биологии и медицине.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2026-05-08T01:17:58Z</dcterms:created>
  <dcterms:modified xsi:type="dcterms:W3CDTF">2026-05-08T01:17:58Z</dcterms:modified>
</cp:coreProperties>
</file>