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органического мира: основные этапы и научная значимость
</a:t>
            </a:r>
            <a:endParaRPr lang="en-US" sz="2179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 — от первых бактерий до современного многообразия организмов.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условия для появления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около 4,54 млрд лет назад с безкислородной атмосферой. Первые живые организмы возникли в океанах в результате химической эволюции органики. Существуют разные научные гипотезы происхождения жизни: от простых химических реакций до внеземных источников.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 и первые организмы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имела восстановительную атмосферу с метаном, водородом и аммиаком. Это создало среду для возникновения простых одноклеточных организмов — прокариот.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использовали хемосинтез для получения энергии; постепенно появились предки фотосинтеза, что стало ключевым для последующего кислородного обогащения атмосферы.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начало формирования биосферы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самые ранние живые организмы на Земле, возникшие свыше 3,5 млрд лет назад. Они включают бактерии и археи, адаптировавшиеся к разнообразным условиям окружающей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 в фотосинтезе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первыми начали выделять свободный кислород в процессе фотосинтеза около 2,4 млрд лет назад, что вызвало глобальные изменения атмосферы — кислородную катастрофу.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древнейшие следы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биоструктуры, создаваемые слоями бактерий, сохранились в ископаемом виде и свидетельствуют о ранних этапах жизни и активности прокариот.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 и полового размножения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появились благодаря эндосимбиозу: одни клетки поглотили другие, что привело к появлению митохондрий и пластид — важнейших органелл.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возникло с развитием мейоза, что увеличило генетическую вариативность и ускорило эволюционные процессы, обеспечив переход к многоклеточным организмам.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стремительный рост разнообразия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форм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кембрийский период резко увеличилось число и разнообразие животных. Появились первые твердые оболочки и скелеты, обеспечившие защиту и поддержку тела.
</a:t>
            </a:r>
            <a:endParaRPr lang="en-US" sz="755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биологические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органов чувств, таких как глаза, открыло эру активного взаимодействия организмов с окружающей средой и усложнило пищевые взаимоотношения.
</a:t>
            </a:r>
            <a:endParaRPr lang="en-US" sz="81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основных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сформировались прототипы современных типов: членистоногие, моллюски и кольчатые черви, заложившие основу биологического разнообразия.
</a:t>
            </a:r>
            <a:endParaRPr lang="en-US" sz="824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симметрии и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двусторонней симметрии и специализированных органов улучшило подвижность и функциональность животных, усилив конкурентоспособность.
</a:t>
            </a:r>
            <a:endParaRPr lang="en-US" sz="795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наземной флоры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растения, такие как ринии и мхи, появились в ордовик-силурийский периоды, развивая симбиоз с грибами. Эти процессы способствовали формированию почв.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сушу: растения, грибы и животные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суши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Членистоногие, например скорпионы и пауки, стали первыми животными на суше, а позвоночные рыбы с рудиментарными конечностями начали освоение наземной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эра: эволюция позвоночных и экологические кризисы
</a:t>
            </a:r>
            <a:endParaRPr lang="en-US" sz="1726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рыб и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Силурий и девон характеризуются появлением первых рыб и амфибий, которые начали переходить к наземной жизни, заложив основу для дальнейшего развития позвоночных.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карбоне и перми сформировались первые рептилии, способные откладывать яйца на суше, что стало важным шагом в адаптации к наземным экосистемам.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вымирание привело к утрате около 85% морских видов, обусловленное климатическими и геологическими изменениями, что существенно изменило структуру биоты.
</a:t>
            </a:r>
            <a:endParaRPr lang="en-US" sz="92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росло с переменными всплесками, отражающими экологические и эволюционные революции.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видообразования по геологическим эрам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биогенеза наблюдаются в кембрии и кайнозое, что свидетельствует о ключевых этапах адаптации и радиации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"Стратегия эволюции", 2021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суши: насекомые, амфибии и сосудистые растения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 отмечен появлением насекомых — наиболее многочисленных обитателей суши, обеспечивших разнообразие форм и экологических ниш.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смогли жить как в воде, так и на суше, а сосудистые растения развили сложные экосистемы с деревьями и папоротниками, что облегчило выход животных на сушу.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вымирание: катастрофическое событие и его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жизни перед катастрофой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пермском периоде доминировали рептилии, а первые предки млекопитающих начали складываться. Эти группы формировали сложные экосистемы на суше и в воде, демонстрируя высокое разнообразие видов и адаптаций.
</a:t>
            </a:r>
            <a:endParaRPr lang="en-US" sz="804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массового вымирания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в конце перми вызвано интенсивным вулканизмом в районе Сибирских траппов, резким изменением климата и снижением кислородного уровня в океанах. Эти факторы привели к разрушению сред обитания многих организмов.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дальнейшую эволюцию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более 90% морских и 70% наземных видов открыла экологические ниши для новых групп. Это событие стало поворотным моментом, стимулировавшим возникновение и диверсификацию млекопитающих впоследствии.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господство динозавров и развитие растительного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(252–66 млн лет назад) характеризуется расцветом динозавров и появлением первых птиц, таких как археоптерикс. Голосеменные и цветковые растения становятся ключевыми элементами экосистем этого времени.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эволюционными новшествами были амниотическое яйцо и разнообразие дыхательных систем у животных. Расширение среды обитания способствовало развитию сложных пищевых сетей и адаптации организмов к новым условиям.
</a:t>
            </a:r>
            <a:endParaRPr lang="en-US" sz="92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Крейдово-палеогеновое вымирание и подъем млекопитающих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эпохи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произошла катастрофа, уничтожившая большинство динозавров. Причинами считают падение астероида и вулканическую активность, что привело к резкому изменению климата и экосистем.
</a:t>
            </a:r>
            <a:endParaRPr lang="en-US" sz="89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динозавров млекопитающие заняли освободившиеся ниши, развивая новые формы и размеры. Это ознаменовало начало формирования современных групп животных с разнообразными экологическими ролями.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хищников и растительноядных птиц и млекопитающих позволило появиться сложным сообществам. Постепенно складывались структуры, близкие к современным, включая разнообразие рационов и взаимоотношений между видами.
</a:t>
            </a:r>
            <a:endParaRPr lang="en-US" sz="87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морфология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млекопитающих привела к появлению разнообразных форм — копыта, грызуны, китообразные и приматы образовали уникальные морфологические и поведенческие адаптации для разных условий.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млекопитающих: эволюционные пути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расселились по всем природным зонам: от холодных арктических регионов до жарких саванн и пустынь, осваивая разнообразные экосистемы и занимая ключевые экологические ниши.
</a:t>
            </a:r>
            <a:endParaRPr lang="en-US" sz="8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от первых Homo до современности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представители рода Homo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около 2,5 млн лет назад в Восточной Африке, ранние Homo отличались увеличенным объемом мозга и началом использования орудий труда. Эти изменения сыграли важную роль в развитии человеческой культуры.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прямохождения и речи способствовало социальной организации и коммуникации. Homo sapiens распространился по всем континентам, становясь биологическим и культурным видом с высокой адаптивностью.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современной Земли и его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сегодняшний день описано около 8,7 миллионов видов животных, растений, грибов, бактерий и архей. Это огромное разнообразие формирует прочную основу биосферы и обеспечивает экосистемные услуги.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представляют уникальные экосистемы тропических лесов, коралловых рифов и гидротермальных источников. Сохранение биоразнообразия критично для устойчивости климатических и геохимических процессов Земли.
</a:t>
            </a:r>
            <a:endParaRPr lang="en-US" sz="90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биоразнообразие и меры защиты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биологическому разнообразию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приводит к деградации природных местообитаний и исчезновению видов; около миллиона видов находятся на грани вымирания. Основные факторы — глобальное потепление, вырубка лесов и распространение инвазивных видов.
</a:t>
            </a:r>
            <a:endParaRPr lang="en-US" sz="770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почв, вод и воздуха ухудшает состояние экосистем, снижая их продуктивность и нарушая жизненные циклы организмов. Это способствует потерям биоразнообразия и ухудшению качества природных ресурсов.
</a:t>
            </a:r>
            <a:endParaRPr lang="en-US" sz="847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защиты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и международные соглашения направлены на сохранение видов и сред обитания. Красная книга фиксирует редкие и исчезающие виды для повышения их охраны и восстановительных мероприятий.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устойчивого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и внедрение экологически дружественных технологий помогает сохранять биоразнообразие. Образование и осведомленность населения играют ключевую роль в защите природы.
</a:t>
            </a:r>
            <a:endParaRPr lang="en-US" sz="783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фигуры и открытия в эволюционной биологии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Жан-Батист Ламарк предложил идеи наследования приобретённых признаков, а Чарльз Дарвин сформулировал теорию естественного отбора, заложив основы современной эволюционной теории.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Советские биологи, в том числе Н.И. Вавилов с его работами по центрам происхождения культурных растений, а также modernos исследования генома, расширили понимание механизмов эволюции.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достижения в эволюционной науке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Палеогеномика и изучение древней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 ископаемых организмов позволяет восстановить генетическую историю видов и понять процессы эволюции на молекулярном уровне, открывая новые перспективы для биологии прошлого.
</a:t>
            </a:r>
            <a:endParaRPr lang="en-US" sz="85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 генетическая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пород и сортов под контролем человека изменяет геномные характеристики организмов. Эти методы применяются в сельском хозяйстве и медицине, но вызывают дискуссии о возможных последствиях.«
</a:t>
            </a:r>
            <a:endParaRPr lang="en-US" sz="8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вымерших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ключ к пониманию жизни и будущего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органического мира — фундаментальная основа биологии и экологии, объединяющая многообразие жизни и процессы её изменения. Сохранение биоразнообразия необходимо для устойчивого будущего человечества и всей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2026-05-10T09:20:40Z</dcterms:created>
  <dcterms:modified xsi:type="dcterms:W3CDTF">2026-05-10T09:20:40Z</dcterms:modified>
</cp:coreProperties>
</file>