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географической оболочки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объединяет воздух, воду, горные породы и живые организмы.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Земли и место географической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несколько оболочек: атмосфера, гидросфера, литосфера и биосфера. Географическая оболочка связывает их в единый “театр жизни”, где природа работает как система и меняется во времени.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географической оболочке важны не все слои воздуха, а прежде всего нижняя часть атмосферы. Именно здесь формируются погода, ветры, облака и осадки, которые затем влияют на воду и почвы.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гидросфера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воды океанов, морей, рек, озёр и подземные воды. Вода переносит тепло, размывает породы, снабжает влагой растения и вместе с грунтом определяет условия для жизни.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литосферы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это твёрдая основа Земли, но для географической оболочки особенно значима верхняя её часть. Здесь образуются почвы, меняется рельеф и “сцепляются” горные породы с водой и живыми организмами.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область, где существует жизнь. Она охватывает места обитания растений, животных и микроорганизмов, а также поддерживает круговороты веществ, без которых природа не могла бы быть устойчивой.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географическая оболочка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нет чёткой “линии”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не имеет резкой границы, потому что её части переходят одна в другую. В разных местах меняется, насколько глубоко и высоко распространяются воздух и вода, а также зона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соприкасается с другими средами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она связана с нижними слоями воздуха, в океане — с водной толщей, на суше — с верхним слоем земной коры. Схема Земли помогает увидеть, как встречаются воздух, вода и живые организмы.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географической оболочки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обычно рассматривается как самая “объёмная” часть, а биосфера — как самая тонкая по охвату, но решающая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помогает понять, что географическая оболочка — единая система: изменения в одной части отражаются на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(без численных измерений).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географической оболочки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означает, что части географической оболочки связаны между собой. Например, потепление меняет испарение, а это влияет на осадки, воды и растительность.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показывает, что природа постоянно меняется. Колебания климата, рост и смена лесов, размыв берегов и образование почв делают картину не одинаковой.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 выражается в повторяемости явлений. Смена дня и ночи, времён года и регулярные приливы задают “режим” природы и поддерживают привычные циклы.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энергия Солнца запускает обмен веществом и энергией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природе: от нагрева поверхности — к испарению, осадкам и возврату воды в систему
</a:t>
            </a:r>
            <a:endParaRPr lang="en-US" sz="22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океаном рождаются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поверхность океанов и морей, и вода испаряется. В воздухе водяной пар охлаждается, образуются облака. Затем часть влаги возвращается на Землю дождём или снегом. 
</a:t>
            </a:r>
            <a:endParaRPr lang="en-US" sz="1126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снова находит свой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Падая на землю, вода попадает в реки, озёра и моря, а также частично просачивается в почву. Часть её используют растения, а затем водяной пар снова попадает в воздух. Так вода связывает все среды.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главные “участники”: растения создают органические вещества, животные используют их, а микроорганизмы разлагают остатки и возвращают вещества в почву.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каждый участник выполняет свою роль, вещества не исчезают бесследно. Цикл поддерживается работой всей системы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круговорота веществ (качественное представление без измерений).
</a:t>
            </a:r>
            <a:endParaRPr lang="en-US" sz="8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472" y="2057985"/>
            <a:ext cx="349974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24" y="2057985"/>
            <a:ext cx="254527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влаги тоже неодинаково: где-то выпадает больше осадков, а где-то воздух и почва быстро теряют воду. Поэтому природные ландшафты выглядят по-разному.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распределяется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экватору, тем больше солнечного тепла получает поверхность Земли. К полюсам тепла становится меньше, поэтому меняются температуры и режимы жизни растений и животных.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тепло и влага вместе создают разные природные условия. Так формируются влажные леса, степи, пустыни и тундра, где живут “свои” сообщества растений и 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смены природных зон от экватора к полюсам называют природной зональностью. Она помогает объяснить, почему похожие условия повторяются на разных широтах.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меняется по широте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976" y="1835776"/>
            <a:ext cx="386740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природных зон по ключевым признакам помогает увидеть, как количество тепла и влаги влияет на растительный и животный мир. Такое сравнение удобно для понимания природной зональности.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заметная закономерность: чем меньше тепла и влаги (особенно в тундре и пустыне), тем беднее условия для растений и тем специфичнее приспособления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(обобщение учебных сведений).
</a:t>
            </a:r>
            <a:endParaRPr lang="en-US" sz="8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поясность — это смена природных условий от экватора к полюсам. По мере движения к более высоким широтам меняются освещённость, температура, а вместе с ними состав растительности и животный мир.
</a:t>
            </a:r>
            <a:endParaRPr lang="en-US" sz="1046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и высотная поясность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наблюдается в горах: условия меняются с подножия к вершине. Чем выше, тем холоднее и чаще меняется увлажнение, поэтому природные пояса располагаются «ступеньками».
</a:t>
            </a:r>
            <a:endParaRPr lang="en-US" sz="1066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гор часто формируются леса, выше — луга и более сухие или открытые участки, а на вершинах может лежать снег. Растения и животные подбираются по условиям каждого пояса.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поясности связаны с уменьшением тепла: либо из-за различий широты, либо из-за подъёма в горы. Поэтому природа «повторяет» похожие изменения по разным маршрутам.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природный комплекс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— это участок природы, где все компоненты связаны между собой. Примерами служат лес, озеро, река, степь, болото и горный склон, каждый из которых имеет собственное сочетание природных условий.
</a:t>
            </a:r>
            <a:endParaRPr lang="en-US" sz="115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зависят особенности комплекса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природном комплексе различаются рельеф, климат, воды, почвы, растения и животные. Изменение хотя бы одного компонента постепенно отражается на других, поэтому комплекс воспринимается как единое целое, а не набор отдельных объектов.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природного комплекса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взаимного влияния компонентов природы.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географическую оболочку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изменения нарастают сразу по нескольким направлениям: меняется растительность, почвы уплотняются, а загрязнённые воды и воздух нарушают условия жизни для растений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сильнее всего затрагиваются ландшафты и водная среда: леса, почвы, реки и воздух. Это объясняет, почему последствия заметны раньше, чем успевает восстановиться природа.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видам воздействия человека (без точных статистических данных; значения — условные для сравнения).
</a:t>
            </a:r>
            <a:endParaRPr lang="en-US" sz="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географической оболочки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включает создание заповедников и национальных парков, а также уборку мусора и очистку воды. Эти меры помогают сохранить условия для жизни растений, животных и людей.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экономно использовать ресурсы: уменьшать расход воды и энергии, рационально применять сырьё. Так снижается нагрузка на леса, почвы и местные водоёмы, где нарушается природное равновесие.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природные объекты восстанавливаются медленно, поэтому их легче сберечь заранее. Сохранение лесов, рек и местообитаний животных — основа долгосрочной устойчивости природных комплексов.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637" y="1835776"/>
            <a:ext cx="446924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России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охраняемых территорий показывают, как природные комплексы сохраняют в почти неизменном виде. В таблице представлены разные типы охраны и то, что находится под защитой.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удерживать целостность природных комплексов: в условиях ограниченного вмешательства сохраняются рельеф, растительность, водный режим и связи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справочные материалы о заповедниках и национальных парках России (обобщение).
</a:t>
            </a:r>
            <a:endParaRPr lang="en-US" sz="8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26" y="1965637"/>
            <a:ext cx="268494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301" y="1965637"/>
            <a:ext cx="184589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91597"/>
            <a:ext cx="270716" cy="21657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обеспечивает доступный для дыхания состав воздуха и регулирует климат. Благодаря атмосфере дышат люди, работают транспорт и производства, а погода формирует сезонные условия жизни.
</a:t>
            </a:r>
            <a:endParaRPr lang="en-US" sz="975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водный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питья, хозяйства и сельского хозяйства. Реки, озёра и подземные воды связаны с круговоротом, поэтому географическая оболочка поддерживает доступность влаги.
</a:t>
            </a:r>
            <a:endParaRPr lang="en-US" sz="1014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выращивание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 составе географической оболочки дают основу для земледелия. Растения растут благодаря теплу, влаге и питательным веществам, а урожай влияет на питание людей и экономику.
</a:t>
            </a:r>
            <a:endParaRPr lang="en-US" sz="968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хранит полезные ископаемые и формирует рельеф. Эти ресурсы используются в промышленности и строительстве, а значит требуют ответственного подхода, чтобы не разрушать природные комплексы.
</a:t>
            </a:r>
            <a:endParaRPr lang="en-US" sz="897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людей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географической оболочке живут растения, животные и люди. Поэтому без её работы невозможно нормальное функционирование городов и сёл: от транспорта и строительства до привычной повседневной жизни.
</a:t>
            </a:r>
            <a:endParaRPr lang="en-US" sz="914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географической оболочки для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компонентов природы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природы действуют не по отдельности: изменения климата быстро отражаются на воде и почвах, а растительность влияет на устойчивость ландшафта и качество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проявляется в том, что каждый компонент поддерживает другие. Поэтому при нарушении одного элемента меняется весь природный комплекс, а восстановление требует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взаимосвязей по материалам школьного курса географии (качественные связи; значения — условные для визуализации).
</a:t>
            </a:r>
            <a:endParaRPr lang="en-US" sz="7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географическую оболочку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— единая система, где соединяются воздух, вода, горные породы и живые организмы. Её особенности — целостность, ритмичность, зональность и обмен веществом. От её состояния зависит жизнь людей и природы.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2026-05-12T23:54:11Z</dcterms:created>
  <dcterms:modified xsi:type="dcterms:W3CDTF">2026-05-12T23:54:11Z</dcterms:modified>
</cp:coreProperties>
</file>