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сказка-быль: сказочные приемы помогают понять реальную правду о власти, достоинстве и справедливости.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«Солдат и царица»: сказка-быль о смекалке, справедливости и достоинстве
</a:t>
            </a:r>
            <a:endParaRPr lang="en-US" sz="33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5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сказка-быль и почему этот жанр важен
</a:t>
            </a:r>
            <a:endParaRPr lang="en-US" sz="3156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Сказка-быль соединяет сказочные черты и правдивые жизненные детали. В ней есть понятный конфликт, яркая речь героев и поучительный финал. Для 5 класса это помогает обсудить важные нравственные правила: уважай человека и думай, когда трудно.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произведения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показан простым, наблюдательным и смелым человеком. Он умеет быстро соображать, не теряется рядом с сильными людьми и держится достойно, даже когда правила двора кажутся жесткими.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 воплощает власть, строгость и капризный характер. Она привыкла, что ей подчиняются без возражений, и потому отдалена от жизни обычных людей. Ее поведение становится источником конфликта.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 создают фон дворцовой жизни и помогают увидеть различия характеров. Через то, как они ведут себя при высоком положении, лучше раскрывается столкновение разных взглядов на справедливость.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в сказке: дворец и жизнь простого человека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солдата как практичность и прямота
</a:t>
            </a:r>
            <a:pPr algn="l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солдата устроена иначе: она ближе к делу, наблюдению и здравому смыслу. Он говорит прямо и оценивает поступки по их сути, а не по званию, поэтому быстрее замечает несправедливость.
</a:t>
            </a:r>
            <a:endParaRPr lang="en-US" sz="1487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как мир правил и блеска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дворце царят роскошь и холодный порядок, где важнее этикет, чем человеческое отношение. Здесь решения принимают сверху, а разговор часто звучит как проверка на послушание или выгоду.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сказки-былы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сменяют друг друга: от появления солдата до финального восстановления справедливости.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показан человеком с ясным умом и живой речью. Он умеет говорить просто и точно, а в разговоре быстро подмечает слабые места в чужих словах и намерениях.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трудной ситуации он сохраняет спокойствие: не действует грубо, а выбирает верные слова и решения. Его выдержка помогает отстоять свое достоинство, даже когда давят авторитетом.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солдата здесь не в оружии, а в здравом смысле. Он умеет мыслить по сути, понимать последствия и защищать справедливость без лишней жесткости.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как народный герой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 — человек, привыкший приказывать и ждать безусловного подчинения. Ее манера говорить и действовать показывает: она рассматривает людей как часть порядка, а не как равных по достоинству.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царицы и смысл ее поведения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царицы подчеркивает высокомерие и резкость. Она обращается так, будто спор невозможен, а любое несогласие должно быть немедленно подавлено правилами и страхом.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ее поведении заметна оторванность от обычной жизни: дворцовые привычки важнее понимания человеческих причин. Отсюда появляется капризность и стремление проверять, кто сможет выдержать давление.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раскрывается мысль: власть без справедливости вызывает недоверие и даже насмешку. Когда правды нет, произвол выглядит уязвимым, и его можно остановить умом и честностью.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 главным чертам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у солдата сильнее внутреняя свобода и честность, его действия выглядят убедительнее даже в условиях дворцовых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показывает: конфликт рождается не из силы, а из различий в ценностях. Солдат побеждает логикой и достоинством, а царица — своей нетерпимостью к правде.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качеств по описанию сюжетных ролей произведения (без числовых источников).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304015"/>
            <a:ext cx="387900" cy="310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оценки, выразительные повторы и неожиданные повороты делают историю похожей на сказку. Они усиливают конфликт и помогают быстрее почувствовать, где правда, а где произвол.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преувеличения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заметны реальные детали: служба, правила поведения при дворе, особенности общения. Благодаря этому события воспринимаются правдоподобно и не превращаются в чистую фантазию.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Дворцовые правила и быт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реплики, простые формулировки и спор между героями помогают раскрыть характеры. По манере говорить сразу видно, кто ищет справедливость, а кто требует подчинения.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обороты и диалоги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находятся рядом с властью, окружающие ведут себя по-разному. Такие бытовые наблюдения подсказывают: положение влияет на поступки, но не оправдывает несправедливость.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людей при разном положении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бытовые детали в тексте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4391" y="1676050"/>
            <a:ext cx="4200519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ключевых эпизодов сказки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момента показывают характер солдата, столкновение ума и власти и финальное торжество справедливости.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эпизоде вывод связан с одной мыслью: внешний статус не равен внутренней силе и правде.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содержание произведения «Солдат и царица. Сказка-быль».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говорит коротко и по делу: его реплики звучат как обычный разговор. В них чувствуются уверенность, наблюдательность и умение быстро подмечать слабые места в словах других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царицы построена на приказах и высокомерных обращениях. Она требует подчинения и задаёт тон беседе, поэтому ее интонация часто кажется резкой и отстранённой от простых жизненных забот.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в манере речи сразу раскрывает характеры: солдат опирается на здравый смысл и достоинство, а царица — на статус и власть. Из-за этого спор становится не только событийным, но и нравственным.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как средство их характеристики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Предметы, жесты и детали, которые помогают понять героев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манеры показывают различие положений: солдат держится сдержанно и собранно, а жесты дворцовых людей чаще выглядят выученными. Даже перед сильными мира сего он остаётся внутренне свободным.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Царицу окружают знаки величия: порядок церемоний, жесты уважения и демонстративные атрибуты двора. Однако эти детали усиливают мысль о зависимости от правил: чем больше внешнего блеска, тем меньше свободы и справедливости.
</a:t>
            </a:r>
            <a:endParaRPr lang="en-US" sz="1165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сказки-были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диаграмма показывает, что история держится на сочетании нравственных идей и практической смекалки героя: слово и честность становятся решающими, а не богатство.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справедливости и смекалки, тем яснее вывод: умный и честный человек способен остановить произвол, даже не имея власти и привилегий.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по тексту смысловые акценты (без внешней статистики), подготовлено в 2026 году.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нарастание напряжения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солдата у дворца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Интрига начинается с выхода героя в мир власти. Зритель/читатель замечает несоответствие: простой человек попадает туда, где важны правила и подчинение, но он не теряет спокойствия.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проверка на сообразительность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разговор перерастает в испытание: царица пытается поставить солдата в рамки приказа. Напряжение растёт, потому что любой неверный шаг обернётся унижением достоинства героя.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подчинить и «поймать» на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Царица усложняет условия беседы, опираясь на статус. Солдат отвечает так, чтобы показать логику и честность, а конфликт становится словесным соревнованием, где проигрывает произвол.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перелом и восстановление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неожиданность ломает ожидания дворца: побеждает не сила власти, а ум и правота. Развязка делает смысл очевидным — внешняя должность не равна внутренней честности.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произведении раскрывается конфликт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событий: неравное положение героев → спор → попытка подчинить → находчивый ответ → реакция окружающих → нравственный вывод.
</a:t>
            </a:r>
            <a:endParaRPr lang="en-US" sz="11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приёма — короткие фразы, повторы и живые диалоги — создают эффект устного рассказа и делают мысли героев ясными.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структуре текста произведения (без внешних статистических данных), подготовлено в 2026 году.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и повторы помогают держать внимание, а диалоги делают характеры наглядными. Из-за простого строя фраз школьнику легче запомнить ключевые эпизоды.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сказка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особенно усиливаются в момент испытания: читатель ждёт, чем закончится спор, и вместе с героем реагирует на неожиданный перелом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основной эмоциональный двигатель — напряжение, которое затем сменяется удивлением и уважением, когда побеждает смекалка.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 эмоциональным эффектам ключевых сцен текста, составлено в 2026 году.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народной моралью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Сказка-быль продолжает традицию народных историй: здесь простой человек оказывается умнее и правее сильного. Образ солдата выступает носителем здравого смысла, который помогает разобраться в несправедливости.
</a:t>
            </a:r>
            <a:endParaRPr lang="en-US" sz="1248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произведения выражена прямо и без лишних слов: нельзя унижать людей, а власть должна опираться на справедливость. Когда приказ заменяет правду, у двора появляется повод для насмешки и сомнений.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подчёркивается уважение к смелости и сообразительности. Герой побеждает не из-за привилегий, а благодаря умению мыслить и говорить честно, чем подтверждает ценность человеческого достоинства.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легко запоминается
</a:t>
            </a:r>
            <a:endParaRPr lang="en-US" sz="3181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сюжет короткий и строится вокруг одного яркого конфликта: спор у дворца быстро превращается в испытание и затем даёт понятную развязку. Поэтому события связываются в цельную цепочку.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герои показаны контрастно: солдат — человек действия и здравого смысла, царица — символ гордости и ошибки. Финал справедливый, а ключевые реплики помогают пересказать историю почти дословно.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сказка-быль «Солдат и царица»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Сказка-быль учит, что человеческое достоинство не зависит от звания и богатства. Побеждают ум, честность и смелость, а справедливость важнее внешнего блеска и власти.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2026-05-12T20:37:47Z</dcterms:created>
  <dcterms:modified xsi:type="dcterms:W3CDTF">2026-05-12T20:37:47Z</dcterms:modified>
</cp:coreProperties>
</file>