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Параллелограмм: свойства и признаки для 8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параллелограмм: признаки, свойства и формулы для решения задач.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параллелограмм в школьной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помогает понимать чертежи, орнаменты и механические детали, а в задачах — находить углы, стороны, периметр и площадь. Эта тема учит доказывать и сравнивать фигуры, а также готовит к изучению прямоугольника, ромба и квадрата.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 — это четырёхугольник, у которого две пары противоположных сторон параллельны. Такое условие сразу отличает его от других четырёхугольников и задаёт основные свойства фигуры.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ABCD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фигуру обозначить ABCD, то AB параллельна CD, а BC параллельна AD. Противоположные стороны лежат на параллельных прямых, поэтому их направления совпадают.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стороны имеют общую вершину и образуют углы параллелограмма. Фигура может быть наклонённой, но параллельность противоположных сторон сохраняется при любом положении на плоскости.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удобно рассматривать как «наклонённый» четырёхугольник с устойчивой структурой. Именно это свойство делает его важным в доказательствах и вычислениях в школьной геометрии.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параллелограмма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параллелограмма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 главные свойства фигуры, которые используют в доказательствах и вычислениях.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из перечисленных свойств помогает находить неизвестные элементы параллелограмма без полного построения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одной паре сторон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самом параллелограмме обе пары противоположных сторон равны, поэтому найденное совпадение по одной паре уже указывает на его структуру и позволяет завершить доказательство.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сначала отмечают нужные стороны на рисунке, затем проверяют их параллельность и равенство. Такой подход часто помогает не строить фигуру заново, а сразу сделать вывод.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одной пары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четырёхугольнике одна пара противоположных сторон одновременно параллельна и равна, то этого достаточно, чтобы признать фигуру параллелограммом. Это удобный признак для доказательств.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противоположных углов и сумма смежных углов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видно, что соседние углы дополняют друг друга до развёрнутого угла.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совпадают попарно, а смежные всегда дают 180°, поэтому один известный угол позволяет сразу найти соседний.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числовые примеры для иллюстрации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 пересекаются так, что точка пересечения делит каждую из них пополам. На чертеже важно отмечать равные отрезки по обе стороны от этой точки.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следует предполагать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не обязаны быть равными и не обязаны пересекаться под прямым углом. Эти дополнительные свойства появляются только у некоторых частных случаев, например у прямоугольника или ромба.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помогает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половин диагоналей удобно использовать при доказательствах и при нахождении неизвестных отрезков. Это один из самых полезных признаков, когда на рисунке задано мало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четырёхугольника на 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признака, любой из которых подтверждает, что фигура — параллелограмм.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любого угла параллелограмма и соседнего с ним.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угол, соседний находят вычитанием из этой суммы. Такой приём быстро помогает определить все углы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параллелограмма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позволяет быстро найти длину границы фигуры в школьных задачах. Она особенно полезна, когда на чертеже даны только две стороны и требуется получить точный ответ.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равна 8 см, а соседняя — 5 см, то периметр равен 2·(8 + 5) = 26 см. Сначала складывают соседние стороны, затем удваивают результат.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параллелограмма находят по формуле P = 2(a + b), где a и b — соседние стороны. Она основана на равенстве противоположных сторон и работает для любой такой фигуры.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равно 10 см, а высота 6 см, то площадь составляет 60 см². При другом основании у той же фигуры может измениться соответствующая высота.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показывает кратчайшее расстояние между параллельными сторонами. Она всегда перпендикулярна основанию, поэтому именно её используют в формуле площади, а не боковую сторону фигуры.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находят по формуле S = a · h, где a — выбранное основание, а h — высота, опущенная на это основание. Формула удобна для быстрых вычислений.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параллелограмма на чертеже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основанию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изображают отрезком, который выходит из вершины и образует прямой угол с выбранным основанием. Именно так на чертеже видно, какая часть фигуры используется для вычисления площади.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боковая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обычно не совпадает с боковой стороной. Совпадение возможно только у прямоугольника, где соседние стороны уже образуют прямые углы и одна из них может служить высотой.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другое основание, высота изменится, но площадь останется той же. Это помогает понимать, что у одной фигуры могут быть несколько правильных способов вычисления площади.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как частный случай параллелограмма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прямоугольник часто служит опорной фигурой: по нему легче проверять рассуждения о сторонах, углах и диагоналях. Он показывает, как общие свойства дополняются частными.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отличие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дополнительное свойство прямоугольника — равные диагонали. Именно оно отличает его от общего параллелограмма и помогает использовать прямоугольник как наглядный пример для сравнения.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сохраняются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остаются все основные свойства параллелограмма: противоположные стороны параллельны и равны, а диагонали делятся точкой пересечения пополам. Это удобно при решении задач.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 — это параллелограмм, у которого все углы равны 90°. Благодаря этому его легко узнавать на чертежах и связывать с обычными предметами прямоугольной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как частный случай параллелограмма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стороны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 — это параллелограмм, у которого все стороны одинаковой длины. Такая фигура сразу выделяется на чертеже и часто выглядит как «наклонённый квадрат».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 углы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любой параллелограмм, ромб имеет противоположные стороны, параллельные друг другу, а противоположные углы — равные. Эти свойства позволяют использовать знакомые правила при решении задач.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делятся точкой пересечения пополам, пересекаются под прямым углом и одновременно делят углы ромба пополам. Это делает ромб удобным для построений и доказательств.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своим свойствам ромб часто связан с симметрией. Его удобно использовать в задачах, где нужно показать равенство отрезков, углов или построить фигуру по заданным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особенный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признаки прямоугольника и ромба, поэтому в задачах на него можно опираться сразу на несколько свойств. Это делает его особенно важным примером в геометрии.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квадрата равны, перпендикулярны и делят его углы пополам. Эти свойства помогают находить неизвестные элементы фигуры и проверять построения без лишних вычислений.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и углы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все стороны равны, а все углы прямые. Такая фигура легко распознаётся на чертеже и используется как удобный эталон при сравнении с другими параллелограммами.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двух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одновременно является и прямоугольником, и ромбом. Поэтому он наследует свойства обеих фигур и считается самым «богатым» на дополнительные признаки среди изучаемых четырёхугольников.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 особый вид параллелограмма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параллелограмма, прямоугольника, ромба и квадрата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от общего случая постепенно переходят к более «сильным» фигурам с дополнительными признаками и удобными для задач свойствами.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специальных свойств, тем проще применять фигуру в доказательствах и вычислениях. Квадрат объединяет признаки всех трёх фигур.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свойствам фигур из слайдов 4, 13–15.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не равны 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считать, что у любого параллелограмма диагонали равны. Это верно только для прямоугольника и квадрата, поэтому важно проверять, какая именно фигура дана в условии.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часто путают с боковой стороной, хотя высота должна быть перпендикулярна основанию. Если отрезок не образует прямой угол, он не подходит для нахождения площади.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углы не равны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равны только противоположные углы, а соседние в сумме дают 180°. Равенство всех углов характерно уже для прямоугольника и квадрата.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 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смешивать признаки и свойства. Свойство описывает уже известную фигуру, а признак помогает доказать, что четырёхугольник действительно является параллелограммом.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параллелограмм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934" y="2057985"/>
            <a:ext cx="318158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свойства параллелограмма в задачах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противоположных и дополнительность смежных углов позволяют находить все углы параллелограмма, если известен хотя бы один из них. Это часто встречается в школьных упражнениях.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равенства противоположных сторон помогает быстро находить неизвестные длины по рисунку, в клетках или при записи данных в задаче без полного построения фигуры.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периметра и площади используют при вычислениях в геометрических задачах. Они особенно полезны, когда фигура задана на чертеже и нужно быстро получить ответ.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и 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геометрии параллелограмм распознают по параллельности сторон и делению диагоналей пополам. Эти признаки помогают не только доказывать, но и строить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431" y="1796650"/>
            <a:ext cx="2248339" cy="1758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931" y="1796650"/>
            <a:ext cx="2248339" cy="17583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на решётке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металлических решётках и декоративных панелях часто встречаются наклонённые четырёхугольники, напоминающие параллелограмм. Такая форма создаёт повторяющийся ритм и делает рисунок более динамичным. На уроке геометрии подобные примеры помогают увидеть фигуру не только в тетради, но и в реальной среде.
</a:t>
            </a:r>
            <a:endParaRPr lang="en-US" sz="818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узоры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напольной плитке и тканевых орнаментах параллелограммы нередко соединяются в цепочки или сетки. Из-за наклона элементы выглядят как будто движущимися, хотя сами остаются строгими геометрическими фигурами. Это хороший пример того, как математика помогает создавать выразительный дизайн.
</a:t>
            </a:r>
            <a:endParaRPr lang="en-US" sz="83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механизмов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механизмах форма, близкая к параллелограмму, помогает передавать движение и сохранять нужное положение деталей. Здесь особенно важны параллельность сторон и равенство отрезков. Такие примеры показывают, что геометрические свойства полезны не только в задачах, но и в технике.
</a:t>
            </a:r>
            <a:endParaRPr lang="en-US" sz="83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в окружающем мире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параллелограмме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помогает увидеть связь между свойствами фигур, признаками распознавания и формулами площади и периметра. Эти знания нужны для уверенного решения задач и для изучения прямоугольника, ромба и квадрата.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2026-05-29T05:04:36Z</dcterms:created>
  <dcterms:modified xsi:type="dcterms:W3CDTF">2026-05-29T05:04:36Z</dcterms:modified>
</cp:coreProperties>
</file>