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 «Песнь о вещем Олеге»: история, легенда и главная мысль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вещем Олеге» соединяет предание, историю и размышление о неизбежной судьбе.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произведения и время создания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поэмы восходит к «Повести временных лет» — там говорится о князе Олеге и его смерти. Пушкин обратился к этой истории в период южной ссылки, когда изучал старину и летописи. Текст написан как баллада с напевным ритмом и чертами сказания.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Олег в исторической традиции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Олег-воин и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летописной традиции Олег предстает как сильный князь, опирающийся на дружину. Он действует решительно, стремится укрепить власть и удержать контроль над землями Древней Руси.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к Киеву и рост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связывает Олега с походом на Киев. Этот шаг показывает его как стратегического лидера: он не просто воюет, а добивается политического результата и усиления княжеской власти.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и дальновидность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Олег часто фигурирует как человек, который умеет думать наперед. Его решения обычно изображаются продуманными, а действия — направленными на победу и укрепление государства.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переосмысление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черты правителя становятся более литературными: Олег уверен в себе и могуч. Но встреча с предсказанием добавляет внутреннее напряжение — князь оказывается бессилен перед роком.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Волхв и центральный конфликт поэмы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Волхв — мудрый старец, связанный с древними представлениями о знании будущего. Он не спорит с князем и говорит спокойно, отчего пророчество звучит особенно убедительно и неизбежно.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рождается сразу после предсказания: человек пытается изменить обстоятельства, но не может полностью избежать того, что уже сказано. Чем больше Олег старается контролировать ситуацию, тем сильнее тень рока над ним.
</a:t>
            </a:r>
            <a:endParaRPr lang="en-US" sz="931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подчеркивает простую мысль: сила, богатство и власть не являются «щитом» от всех бед. Роковое событие может настичь независимо от положения, и это усиливает трагический смысл финала.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от пророчества до развязки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по поэме: предсказание → попытка избежать → роковая встреча.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Олега как князя-воина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правителя и уверенное лидерство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показан как сильный руководитель: он уверенно ведет дружину и привык побеждать. Во время походов он действует как человек, который бережет порядок и рассчитывает каждый шаг.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Настороженность после пророчества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предсказания в его характере появляется внутренняя настороженность. Даже когда годы проходят спокойно, князь остается героем, который не может до конца забыть услышанное предупреждение.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волхва и значение пророческого слова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Волхв олицетворяет народную мудрость и древние представления о предвидении. Он связан с образом знания, которое приходит не через спор, а через спокойное понимание будущего.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деталь: волхв не угрожает и не давит на князя. Его слова звучат как непреложный смысл, поэтому пророчество воспринимается как закон, сильнее любых решений Олега.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пророчество становится движущим мотивом всей поэмы. Оно задает направление событиям и превращает простую человеческую попытку «переиграть» судьбу в трагедию.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 и их связь между собой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тем сходится в финале: встреча со «знаком» судьбы соединяет власть князя, память о коне и природный образ змеи.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доминирует идея предопределения: именно она скрепляет сюжет и объясняет, почему действия Олега приводят к одному итогу.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разбивка по смысловой значимости эпизодов (точные количественные данные отсутствуют).
</a:t>
            </a:r>
            <a:endParaRPr lang="en-US" sz="7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 свобода выбора в поэме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принимает решения, которые кажутся разумными: он отказывается от коня и старается переждать опасность. В это время его жизнь внешне меняется, но тревога остается внутри.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осторожно живет много лет и участвует в походах, будто подтверждая свою способность управлять обстоятельствами. Однако каждое его действие не отменяет пророчество, а приближает развязку.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Олег вспоминает о коне и приезжает к его останкам, он словно проверяет судьбу на прочность. Этот шаг превращает ожидание в роковую встречу, которую невозможно отложить.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показывает: человек выбирает поступки, но итог может оказаться сильнее воли. Поэтому история становится философской — в ней спорят не за победу, а за границы свободы.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215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215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колорит в языке и образах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Летописный тон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торжественно и напоминает сказание: заметны интонации древнего повествования, похожие на манеру летописи. За счет этого история воспринимается как рассказ «из старины».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кургана и черепа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ключевую роль играют курган и череп коня — предметы, которые несут память и напоминание о прошлом. Они делают финал зримым и трагичным, а не просто пересказанным.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эпохи Древней Руси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характерные обозначения времени и людей: князь, дружина, волхв, пир. Эти слова помогают представить мир, где власть и обычаи тесно связаны с судьбой.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знаки и символика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 змеей связывает человеческую историю с природой и ее скрытыми угрозами. Природный образ усиливает ощущение неизбежности и заставляет смотреть на пророчество шире, чем на простое предсказание.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712851"/>
            <a:ext cx="5037600" cy="21113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Композиця поэмы по основным эпизодам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поэма: от первой встречи и пророчества — к попытке избежать участи и к финальному исполнению предсказания.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построена как путь испытания: пророчество задаёт направление, а каждый следующий эпизод усиливает неизбежность финала.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Учебно-литературный разбор композиции поэмы (по тексту Пушкина).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поэме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эпитеты, торжественные обращения и напевную интонацию древнего сказания, чтобы звучание текста напоминало летописный рассказ и подготавливало читателя к трагическому исходу.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ритмические повороты поддерживают напряжение: ключевые моменты пророчества будто возвращаются снова, превращая ожидание финала в неотступное чувство.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коня, кургана и змеи работают как «знаки» сюжета: по ним легко представить главные сцены, даже если забыты детали речи персонажей.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художественные приёмы создают ощущение легенды, где каждое слово значимо и помогает понять не только события, но и смысл: предсказание сильнее человеческой уверенности.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сцена: статьи для иллюстраций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Курган молчит — и отступать поздно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сумрачной тишине над землёй возвышается курган, а рядом лежат остатки коня. Взгляд Олега направлен туда, где прошлое снова становится угрозой. Эта сцена держит в напряжении: страшно не то, что впереди, а то, что уже случилось.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как символ роковой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кажется, что всё завершилось давно: князь находит кости и словно ставит точку в истории. Но именно череп становится центром действия — он оживает в сценическом смысле и открывает дорогу неожиданному страху. Тревога возвращается в один миг.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Змея из черепа: ирония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 черепа выползает змея, читатель понимает: попытка уйти от пророчества обернулась ловушкой. Судьба исполняет сказанное не словами, а поступком и неожиданностью. Так финал объединяет страх, ироническое совпадение и трагедию.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поэмы и их значения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работают вместе: конь связывает начало и конец, а пророчество «держит» весь сюжет, возвращая читателя к главной угрозе.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смысловой центр: наиболее значимы конь и пророчество, потому что именно они направляют события к финалу.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трактовки символов в школьных разборах (по тексту «Песни о вещем Олеге» А.С. Пушкина).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Олег назван вещим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Прозвище «вещий»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означает человека, связанного с предвидением: знающего будущее или умеющего угадывать ход событий. Так Олег получает имя, которое сразу заставляет ждать объяснение в поэме.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Пророчество как 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волхв предсказывает смерть Олега от его любимого коня. Эта фраза звучит как строгий запрет: князь узнаёт беду заранее и пытается действовать осторожно.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предсказания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обходит опасность внешне, но возвращается к тем же обстоятельствам. И поэтому пророчество исполняется: название «вещий» оказывается и характеристикой, и горькой иронией судьбы.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Пушкина к истории Руси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постоянно обращался к прошлому: летописям, старинным сюжетам и народным преданиям. В этой поэме он берёт реальную основу и усиливает её художественным воображением.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сочетанию истории и легенды читатель видит знакомую фигуру древнерусского князя и одновременно ощущает мир сказания. Так текст становится понятным и интересным даже без специальной подготовки.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разобраться, как история превращается в литературу: факты дают каркас, а художественные детали передают настроение, смысл и главную мысль о судьбе человека.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главная мысль произведения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действий: от пророчества к финальному исполнению предопределения.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работает один главный механизм: пророчество о смерти от коня ведёт читателя через все сцены, поэтому произведение воспринимается как единый драматичный рассказ.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«Песни о вещем Олеге» А.С. Пушкина и распространённым школьным методическим разборкам.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напряжённый сюжетный ход держит внимание от начала до конца.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000" y="1157375"/>
            <a:ext cx="7072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 художественное в поэме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источники превращаются в единый текст: летописная основа, народное предание, легендарный финал и авторский поэтический язык.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удерживает баланс: факты дают узнаваемый образ прошлого, а художественный вымысел делает смысл запоминающимся.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разборы поэмы и сопоставление с летописными и фольклорными мотивами.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главная идея «Песни о вещем Олеге»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превращает историческое событие в яркую легенду: Олег соединяет силу и мудрость с трагической обречённостью. Главная мысль проста — человек не всесилен перед судьбой, даже если он умён и могуществен.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2026-05-15T06:59:17Z</dcterms:created>
  <dcterms:modified xsi:type="dcterms:W3CDTF">2026-05-15T06:59:17Z</dcterms:modified>
</cp:coreProperties>
</file>