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Великой Смуты: история и литература XVII века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кризиса власти, народного бедствия и исторического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пресечения династии Рюриковичей до избрания Михаила Романова Россия пережила распад власти, социальный разлом и внешнюю угрозу. Именно этот опыт стал основой для произведений о вине, совести, народе и праве на престол.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время: исторический фон русской литературы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Смуты: династический кризис и хозяйственный упадок
</a:t>
            </a:r>
            <a:endParaRPr lang="en-US" sz="2311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Фёдора Иоанновича страна лишилась законной династической опоры, а избрание Бориса Годунова не сняло споров о праве на престол.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опричнины, усиление крепостной зависимости и общее истощение хозяйства ослабили государство задолго до открытого политического кризиса.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1601–1603 годов вызвал массовую смертность, бегство людей и рост разбоя, что разрушило привычный порядок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к власти, слухи и ожидание «чуда» сделали общество особенно восприимчивым к самозванцам и новым мятежам.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Смутного времени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один кризис переходил в другой и разрушал устойчивую власть.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развивалась как цепь взаимосвязанных потрясений, а не как одно событие.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хронология истории России начала XVII века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кризиса в 1601–1613 годах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хронологии Смутного времени и ключевым событиям 1601–1613 годов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нестабильности приходится на годы голода и двоевластия; затем усиливается сопротивление.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сначала нарастал, затем сменился мобилизацией общества и восстановлением порядка.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1601–1603 годов и образ народного бедствия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Неурожаи, резкий рост цен на хлеб и массовая смертность превратили голод в общенациональную катастрофу. Люди покидали земли в поисках пищи и безопасности.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значение бедствия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литературном осмыслении голод усиливает тему ответственности власти и страдания народа. На этом фоне особенно резко звучит моральный вопрос о цене государственного бездействия.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Годунов в истории и в литературе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1598 году Борис Годунов стал царём в условиях политической неустойчивости и недоверия со стороны части боярства и 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его именем связывали слухи о гибели царевича Дмитрия, однако доказанного исторического подтверждения этим обвинениям нет.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Годунов показан как трагическая фигура: он не только правитель, но и человек, переживающий страх, сомнение и внутренний надлом.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сравнение исторического образа с пушкинской трагедией, где власть неотделима от совести и личной ответственности.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смена власти в годы Смуты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правителей и политических центров в 1598–1613 годах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Лжедмитрий I: самозванец как исторический и художественный образ
</a:t>
            </a:r>
            <a:endParaRPr lang="en-US" sz="2125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Лжедмитрий I выдвинул притязания на престол, опираясь на слухи о чудесном спасении царевича Дмитрия и на недоверие к власти Годунова.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поддержали разные силы, рассчитывавшие на политическую выгоду; однако после вступления в Москву доверие к нему быстро ослабло из-за нестабильности власти.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самозванец стал символом подмены истины, исторической маски и разрушения привычного порядка, где внешняя легитимность не совпадает с нравственной правдой.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силы Смуты и их интересы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социально-политической истории России начала XVII века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действовали из собственных мотивов: от борьбы за влияние до стремления выжить в условиях разорения.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была конфликтом всего общества, где совпадение интересов встречалось редко, а противоречия — постоянно.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Тушинский лагерь и двоевластие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1608: возникновение Тушинского лагеря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Москвой укрепился лагерь Лжедмитрия II, который быстро превратился в соперничающий политический центр и привлёк сторонников обещаниями власти и пожалований.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1608–1609: распад единого подчинения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города и отряды присягают Москве, другие — Тушину; бояре и военные переходят между лагерями, усиливая неустойчивость и недоверие.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1610: кризис двоевластия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усиления раздора и истощения сил страны тушинский проект теряет опору, а сама эпоха воспринимается как время распада власти и нравственной растерянности элиты.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Иностранное вмешательство и угроза государственному суверенитету
</a:t>
            </a:r>
            <a:endParaRPr lang="en-US" sz="2102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кризис открыл путь внешним силам: польско-литовские и шведские отряды вмешались в борьбу за власть, стремясь расширить влияние и использовать ослабление государства.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Занятие Москвы в 1610 году и давление на северо-западе показали, что Смута стала международным конфликтом, поставившим под угрозу территориальную целостность и политическую самостоятельность Руси.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631" y="1340425"/>
            <a:ext cx="4388738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сопротивления и их значение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начала XVII века; общепринятая хронология событий Смутного времени.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города Смуты помогли объединить силы страны и восстановить управление.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не было локальным: разные города выполняли разные функции, и именно их совместная роль сделала восстановление власти возможным.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ополчение 1611 года: попытка национального объединения
</a:t>
            </a:r>
            <a:endParaRPr lang="en-US" sz="2196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ополчение объединило дворян, казаков и посадских людей, которые выступили против польского гарнизона в Москве и попытались вернуть столице самостоятельную власть.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политическое и военное ядро составили Прокопий Ляпунов, князь Дмитрий Трубецкой и Иван Заруцкий; однако разногласия между участниками быстро ослабили движение.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ополчения не отменил его исторического значения: сам факт широкого выступления показал пробуждение национального сопротивления и готовность общества к борьбе за государство.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ополчение: Кузьма Минин и Дмитрий Пожарский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64850" y="1426950"/>
            <a:ext cx="38826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1611: Нижний Новгород
</a:t>
            </a:r>
            <a:pPr algn="l" indent="0" marL="0">
              <a:lnSpc>
                <a:spcPct val="130039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Кузьма Минин призвал горожан к сбору средств и созданию сильного ополчения, основанного не на стихийном порыве, а на дисциплине и ответственности.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1240875" y="2326075"/>
            <a:ext cx="4556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1611–1612: формирование войска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Дмитрия Пожарского были собраны вооружённые силы, укреплена военная организация и обеспечена поддержка городов, готовых помочь освобождению столицы.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712750" y="3213725"/>
            <a:ext cx="52518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1612: Ярославль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Ярославле сложилось временное управление, которое придало движению политическую устойчивость и показало, что ополчение действует как общегосударственная сила.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90400" y="4111275"/>
            <a:ext cx="59364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1612: освобождение Москвы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Ополчение двинулось к столице, осадило Китай-город и Кремль и добилось капитуляции польского гарнизона, завершив самый опасный этап Смуты.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Второго ополчения к освобождению Москвы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народное движение превратилось в организованную силу, способную восстановить порядок и освободить столицу.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победило народное ополчение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Смутного времени; обобщение факторов успеха Второго ополчения, 1612 год.
</a:t>
            </a:r>
            <a:endParaRPr lang="en-US" sz="896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Решающим стало не одно сражение, а способность ополчения собрать ресурсы, наладить управление и удержать общее направление борьбы.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стала возможной благодаря сочетанию общественной мобилизации и политической цели; именно согласованность действий оказалась сильнее разрозненности противников.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Смутного времени для страны и культуры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изменила не только политическую систему, но и повседневную жизнь, хозяйство и культурную память.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нанёс стране тяжёлый урон, но одновременно укрепил запрос на единую власть и сделал Смуту важным историческим и нравственным уроком.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историческая оценка последствий Смутного времени начала XVII века.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1668" y="1225603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1668" y="3203566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 в литературе: тема исторической ответственности
</a:t>
            </a:r>
            <a:endParaRPr lang="en-US" sz="2234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Писателей привлекает вопрос о том, что делает власть законной: происхождение, признание народа, нравственная правота или способность удержать порядок в момент кризиса.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законность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самозванца стал символом подмены истины: внешне убедительная роль разрушает доверие, а политическая ложь быстро превращается в историческую катастрофу.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Самозванство и ложь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трагедии Пушкина «Борис Годунов» личная вина и страх перед судом истории соединяются с темой ответственности власти перед народом и памятью поколений.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правителя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в литературе напоминает, что прошлое не исчезает: оно становится нравственным судом, через который оцениваются поступки правителей, общества и отдельных людей.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показала, что распад власти и общественного доверия имеет высокую цену, а восстановление государства возможно лишь через единство, ответственность и историческую память.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 как урок истории и литературы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2026-05-20T03:18:49Z</dcterms:created>
  <dcterms:modified xsi:type="dcterms:W3CDTF">2026-05-20T03:18:49Z</dcterms:modified>
</cp:coreProperties>
</file>