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на 10, 100, 1000, 10 000 и 100 000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 с круглыми числами без лишних ошибок.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вокруг нас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встречаются в деньгах, длине, массе и счёте предметов. В разрядной таблице каждый шаг влево увеличивает число в 10 раз, поэтому такие действия легко связать с пониманием разрядов.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круглые числа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оканчиваются нулями, поэтому их удобно быстро узнавать и сравнивать. К ним относятся 10, 100, 1000, 10 000 и 100 000.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такого числа своё количество нулей: у 10 — один, у 100 — два, у 1000 — три. Чем больше нулей, тем крупнее число.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круглые числа помогают считать без длинных вычислений. Достаточно понять правило, и нули в записи становятся помощниками, а не ловушкой.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5795" y="1345959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95795" y="1769284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становится в 10 раз больше, потому что каждый разряд сдвигается на один шаг влево по разрядной лестнице.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48770" y="2741884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048770" y="3165209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целых чисел обычно просто добавляют один ноль в конце: так получаются быстрые и удобные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число становится в 10 раз меньше. Если оно оканчивается нулём, один ноль можно убрать и получить новый ответ.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именно на конец числа. Если ноль стоит в конце, деление на 10 выполняется легко, как будто число делает шаг назад.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действие особенно удобно для чисел вроде 80, 460 или 1200. Здесь запись уже помогает считать быстро и без лишних шагов.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число как будто делает два шага по разрядной лестнице влево.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обычно добавляются к записи целого числа при умножении на 100.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100 в десятичной системе счисления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899" y="3245763"/>
            <a:ext cx="346050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деления на 100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Срезаем два нуля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оканчивается двумя нулями, их можно убрать при делении на 100. Так 900 превращается в 9, а 5600 — в 56.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становится меньше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число уменьшается в 100 раз. Это удобно, когда нужно быстро перейти от сотен к единицам без длинного счёта.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конец числа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проверять именно последние цифры. Если в конце нет двух нулей, деление на 100 уже требует особой аккуратности и проверки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1000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1000 число становится в 1000 раз больше. Для целых чисел к записи обычно добавляются три нуля в конце.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разрядной лестнице это уже большой прыжок: число смещается сразу на три шага влево и заметно увеличивается.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правило: 4 × 1000 = 4000, 27 × 1000 = 27 000, 305 × 1000 = 305 000.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ты видишь разряды, тем легче не перепутать, сколько нулей нужно добавить в ответе.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1000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оканчивается тремя нулями, их можно убрать и получить число в 1000 раз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нулей меньше трёх, нужно проверять запись особенно внимательно: не каждое число можно разделить на 1000 без остатка.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7000 становится 7, а 48 000 — 48. Три нуля в конце подсказывают правильный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выполнять действия с круглыми числами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выбирать действие и что делать с нулями в записи числа.
</a:t>
            </a:r>
            <a:endParaRPr lang="en-US" sz="17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разряд слева в 10 раз больше предыдущего, поэтому единицы легко превращаются в десятки, десятки — в сотни, а сотни — в тысячи.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движение идёт в обратную сторону: число становится меньше и «спускается» вправо по разрядам. Именно поэтому нули в конце можно убрать.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10, 100 или 1000 число как будто сдвигается по разрядной лестнице влево. Из-за этого в записи появляются нужные нули.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разрядная лестница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вверх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ступеньке стоят единицы, затем идут десятки, сотни и тысячи. Каждый шаг влево делает число в 10 раз больше, поэтому запись будто растягивается и получает новые нули в конце.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вниз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вправо, происходит обратное: число уменьшается в 10 раз на каждой ступени. Такая схема помогает увидеть, почему при делении на круглые числа нули исчезают, а не появляются.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03" y="1784025"/>
            <a:ext cx="414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865" y="1784025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большими круглыми числами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10 000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× 10 000 = 450 000: число становится намного больше, а в записи добавляются четыре нуля. Главное — не потерять разряд 45.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 для всех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100 000 = 800 000 и 540 000 ÷ 10 000 = 54 показывают одно правило: важно считать нули и сохранять порядок разрядов.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1000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6700 ÷ 1000 = 6: если в конце есть три нуля, их можно убрать. Так удобно быстро перейти от тысяч к единицам.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забывают, сколько нулей нужно добавить или убрать. Из-за этого ответ получается слишком маленьким или слишком большим, хотя действие выбрано правильно.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спешить и сначала посмотреть на конец числа. Если нулей не хватает, нужно остановиться и аккуратно проверить запись ещё 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числа 530 и 5300. У них разное количество нулей, а значит, при делении на 100 или 1000 ответы будут разными.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делении смотрят только на последнюю цифру и не проверяют всё число. Тогда легко потерять разряды и получить неверный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умножение, проверь его делением. Например, 36 × 100 = 3600, а 3600 ÷ 100 = 36. Значит, ответ записан верно.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деление, сделай обратное умножение. Например, 7000 ÷ 1000 = 7, а 7 × 1000 = 7000. Так ошибка сразу становится заметной.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обратным действием помогает не гадать, а точно убедиться в ответе. Это как маленький математический фонарик: всё сразу видно.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из жизни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в магазине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10 одинаковых тетрадей стоят 7 рублей, нужно понять цену одной тетради через деление. Такие покупки учат быстро работать с десятками.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 граммах и килограммах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кг — это 5000 г, потому что в одном килограмме 1000 граммов. Такие задачи встречаются в быту и требуют аккуратного счёта нулей.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 сантиметрах и метрах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м — 300 см, потому что в одном метре 100 сантиметров. Здесь помогает умножение на 100, чтобы перейти к более мелким единицам.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заканчивается нулями, ответ находится быстро и без лишних вычислений. Это очень помогает в 4 классе, когда важно считать аккуратно и без путаницы.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нуля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числа делают деление на 1000 особенно простым.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4386" y="3172650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действие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4386" y="3689100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нужно ли умножать или делить. От этого зависит, станет число больше или меньше, а значит, куда пойдут разряды.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200036" y="150999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 ответ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00036" y="202644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 с обратным действием. Если всё сходится, значит, вычисление выполнено верно и можно быть спокойным.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47211" y="234132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нули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347211" y="285777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добавляем нужное число нулей, при делении убираем их в конце. Чем больше круглое число, тем больше меняется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быстро решить: 8 × 100 = 800 и 90 ÷ 10 = 9. В обоих случаях нужно просто правильно сдвинуть число по разрядам.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пример: 6 × 10 000 = 60 000. Он показывает, что большие круглые числа работают по тем же правилам, только шаг по разрядам становится длиннее.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примеры: 12 × 1000 = 12 000 и 7000 ÷ 100 = 70. Здесь важно не перепутать количество нулей и не торопиться.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круглые числа помогают считать быстро и удобно. При умножении число растёт, при делении уменьшается, а нули подсказывают правильный ответ.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2026-05-24T11:08:19Z</dcterms:created>
  <dcterms:modified xsi:type="dcterms:W3CDTF">2026-05-24T11:08:19Z</dcterms:modified>
</cp:coreProperties>
</file>