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Хитридиомикота: основные темы и задачи урока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Примитивные водные и почвенные грибы: строение, жизненный цикл, роль в природе.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ученые впервые описали хитридиомицетов при изучении пресных вод. С развитием микроскопии их значимость в экологии стала яснее. Сегодня это важные обитатели влажных сред и почв.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хитридиомицетов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хитридиомицетов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— одноклеточные или слаборазветвлённые организмы с подвижными жгутиковыми зооспорами, что позволяет им активно перемещаться в водной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преимущественно в водных и влажных местах, питаясь путем всасывания растворённых веществ или паразитируя на водорослях, растениях и беспозвоночных.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этих грибов микроскопические, что скрывает их от невооружённого глаза, но они играют важную роль в экосистемах влажных биотопов.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местообитания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обитают в пресных водоемах, влажных почвах и на разлагающейся растительной ткани. Они широко распространены на поверхностях водных растений и мёртвой органике.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и удалённые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к экстремальным условиям: высокой влажности тропиков, зонам с резкими климатическими изменениями, а даже в холодных районах, например, в Антарктиде.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клеточной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клеток состоит из хитина, что придаёт им прочность и устойчивость. Хитридии отличаются слоистой структурой стенок, что выделяет их среди других грибов.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клетки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присутствуют одно или несколько ядер, цитоплазматические включения и большая вакуоль. Митохондрии обеспечивают энергией жизненные процессы организма.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формируется на зооспорах и обеспечивает подвижность. Это уникальное приспособление, отличающее хитридиомицетов от большинства других грибов, способствующее расселению.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хитридиомицетов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размножения: бесполое и половое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с помощью жгутиковых зооспор, которые активно передвигаются в воде, расселяя вид.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половом процессе происходит слияние специализированных клеток — гаметангиев, образующих зиготу для следующего поколения.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при бесполом размножении помогает колониям быстро занимать новые места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Покоящиеся формы способны переживать неблагоприятные условия, сохраняя вид до восстановления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хитридиомицетов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Зооспора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Свободноплавающая жгутиковая зооспора ищет подходящий субстрат для колонизации.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и развитие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Зооспора прикрепляется и развивается в вегетативную клетку, начинает питаться.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спорангия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субстрате формируется спорангий, внутри которого созревают новые зооспоры.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новых зооспор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Спорангий открывается, освобождая зооспоры для расселения и продолжения цикла.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видов грибов в водных экосистемах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микологии, 2010-2022 гг.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подтверждают значительную долю хитридиомицетов в пресных водах, что указывает на их экологическую важность.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занимают около четверти грибного состава водных биотопов, являясь ключевыми компонентов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396" y="1576525"/>
            <a:ext cx="4360209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отдела Хитридиомикота с другими грибами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таблице показаны ключевые отличия хитридиомицетов от других грибов в строении, спорообразовании и экологии.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имеют уникальные жгутиковые споры и предпочитают водные влажные среды, отличаясь от других грибов.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микологии, 2023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классы хитридиомицетов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Chytridiomycetes — самый распространённый класс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представлен многочисленными видами, обитающими в пресной воде и влажной почве. Они разнообразны по строению и способу питания, играют важную роль в экосистемах.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Neocallimastigomycetes — специализированные симбионты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обитает в желудках травоядных животных, помогая переваривать целлюлозу. Их уникальный образ жизни выделяет их среди других членов отдела.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Monoblepharidomycetes — редкие пресноводные грибы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этого класса встречаются реже, но тоже развиваются в водной среде. Отличительная черта — особое строение жгутиков и методы 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75937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представители хитридиомицетов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вызывает цитрудиомикоз у амфибий, приводя к массовой гибели лягушек и тритонов по всему миру и нарушая экосистемы пресноводных биотопов.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Batrachochytrium dendrobatidis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Паразитирует на корнях капустных и других крестоцветных культур, снижающий урожайность и ухудшающий здоровье растений в сельском хозяйстве.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Olpidium brassicae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Сапротрофный гриб, который разлагает мертвую органику в воде, способствуя рециркуляции питательных веществ и поддержанию чистоты водоемов.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Rhizophydium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водоросли, растения и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паразитируют на различных водорослях, вызывая их гибель и уменьшая продуктивность водных экосистем. Это влияет на баланс биоценозов и пищевые цепи.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опасен Batrachochytrium, провоцирующий эпидемии среди земноводных, что может привести к исчезновению видов. Pаразит Olpidium нарушает рост и здоровье сельскохозяйственных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разложение органики и круговорот веществ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ускоряют распад растительных остатков, превращая сложные органические вещества в доступные формы, что способствует питанию других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образовании гумуса, улучшая структуру и плодородие почв, поддерживая экосистемы в хорошем состоянии и способствуя биосфере.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способствуют очистке вод от органических загрязнений, поддерживая естественный круговорот веществ и помогая сохранять экологическое равновесие.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в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разбирают органические остатки, обеспечивая питание для микроорганизмов и беспозвоночных. Это важный этап поддержания экосистемы водоемов.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на водорослях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регулируют численность водорослей, предотвращая их избыточное размножение, что помогает сохранять прозрачность воды и баланс кислорода.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контроля популяций и разложения органики хитридиомицеты способствуют разнообразию жизни в водных биотопах и устойчивости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поддержании водных экосистем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Патогенность и массовые вспышки заболеваний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Хитридиомицеты-патогены вызывают серьёзные болезни у рыб, земноводных и растений, снижая их численность и нарушая экосистемные связи.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зафиксированы крупные эпидемии цитрудиомикоза амфибий в Австралии, Южной Америке и Африке, оказывающие ощутимое воздействие на биоразнообразие.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заболеваний зависит от окружающей среды и восприимчивости особей, усиливая опасность для уязвимых популяций и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приводят к угрозе исчезновения многих видов и требуют комплексных мер по мониторингу и контролю распространения патогенов.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заражения амфибий Batrachochytrium dendrobatidis
</a:t>
            </a:r>
            <a:endParaRPr lang="en-US" sz="2316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жизненного цикла патогена и его воздействия на амфибий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хитридиомицетов в науке и биотехнологиях
</a:t>
            </a:r>
            <a:endParaRPr lang="en-US" sz="2491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Rhizophydium и близкие виды изучаются как модели для исследования эволюции жгутиковых клеток и механизмов передачи генетической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используются в гидробиологии для мониторинга качества воды и оценки влияния загрязнений на водные экосистемы.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хитридиомицеты применяются в биотехнологии для разложения целлюлозы и биотрансформации органических соединений с целью получения полезных продуктов.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хитридиомицетов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ДНК-секвенирование помогает выявлять новые виды и определять их таксономическое положение среди грибов.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раскрывает тонкие особенности клеточного строения и особенности развития спор у хитридиомицетов.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 проясняет эволюционные связи с другими грибами и микроорганизмами, расширяя понимание их биологии.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биосенсоры и лабораторные тесты для быстрого обнаружения патогенных видов в природных водоемах и системах.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важность сохранения биоразнообразия
</a:t>
            </a:r>
            <a:endParaRPr lang="en-US" sz="2313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вызванные хитридиомицетами, угрожают популяциям земноводных, что нарушает пищевые цепочки и уменьшает биологическое разнообразие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баланса нужны меры охраны среды обитания амфибий, мониторинг патогенов и просвещение о роли хитридиомицетов в природных процессах.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Хитридиомицеты играют важную роль в биоразложении, поддержании водных экосистем и регулировании видов. Их изучение открывает перспективы для охраны природы и биотехнологий.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Хитридиомикота: ключ к пониманию природных взаимодействий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2026-05-07T13:43:03Z</dcterms:created>
  <dcterms:modified xsi:type="dcterms:W3CDTF">2026-05-07T13:43:03Z</dcterms:modified>
</cp:coreProperties>
</file>