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мнений на английском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выражать мнение: просто, вежливо и с примерами.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своё мнение
</a:t>
            </a:r>
            <a:endParaRPr lang="en-US" sz="443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уроке вы научитесь строить мнение через готовые фразы, причины, согласие и вежливое несогласие.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мнение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обсуждениях мнение помогает отвечать у доски, участвовать в паре и объяснять свою позицию без длинных подготовок.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в классе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 мнение делает выступление живее: можно оценить идею, сравнить варианты и показать, почему выбран именно этот вариант.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 и сообщениях короткое мнение помогает писать вежливо и понятно, особенно если нужно добавить причину или пример.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письма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темы вроде школьной формы, домашних заданий или гаджетов легко начать так: I think school uniform is useful.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мнение?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197423" y="2944950"/>
            <a:ext cx="30711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можно проверить: The lesson starts at 8:30. Это не зависит от того, кто говорит, и остаётся верным или неверным для всех.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1197423" y="2038225"/>
            <a:ext cx="30711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факт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4875411" y="2944950"/>
            <a:ext cx="30711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показывает личный взгляд: I think maths is difficult. Такое высказывание нельзя доказать как факт, потому что оно зависит от человека.
</a:t>
            </a:r>
            <a:endParaRPr lang="en-US" sz="1300" dirty="0"/>
          </a:p>
        </p:txBody>
      </p:sp>
      <p:sp>
        <p:nvSpPr>
          <p:cNvPr id="10" name="Text 5"/>
          <p:cNvSpPr txBox="1"/>
          <p:nvPr/>
        </p:nvSpPr>
        <p:spPr>
          <a:xfrm>
            <a:off x="4875411" y="2038225"/>
            <a:ext cx="30711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Think, believe, say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используют, когда нужно спокойно высказать своё мнение: I think this game is fun. Это самый частый и нейтральный вариант.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Believe звучит чуть увереннее и серьёзнее: I believe reading is important. Эта форма подходит, когда говорящий подчёркивает свою позицию.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уверенный тон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передаёт чужие слова или сообщение: She says the test is hard. Здесь важно не мнение, а то, что кто-то сообщил.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I think (that)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ставим I think, затем добавляем that и полное предложение. Пример: I think that English is useful.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that часто можно опустить, если смысл остаётся ясным: I think English is useful. Оба варианта правильные и естественные.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можно убрать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think порядок слов не меняется: сначала подлежащее, потом сказуемое, как в обычном утверждении. Это помогает избежать ошибок.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 слов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00" y="1412720"/>
            <a:ext cx="3258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мнения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 подходит, когда нужно звучать ясно и аккуратно. Например: In my opinion, school trips are exciting and useful.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Personally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Personally звучит чуть более лично и подчёркивает собственный взгляд. Например: Personally, I believe homework should be shorter.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my mind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my mind помогает начать ответ или короткий абзац. Эта фраза особенно удобна, когда нужно представить своё мнение спокойно и понятно.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believe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believe подходит, если хочется звучать уверенно и вежливо одновременно. Эта фраза хорошо работает в устном ответе 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сокращения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речь более естественной: I’m, don’t, can’t, it’s. Такие формы часто встречаются в разговоре и простых текстах.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речь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believe и I’m sure показывают более сильную уверенность. Например: I’m sure this rule is fair. Такие фразы звучат решительнее.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 тону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звучит мягко и осторожно, когда вы просто делитесь взглядом. Это удобно, если не хотите спорить слишком прямо.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уверенность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добавлять причины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отвечает на вопрос why и прямо показывает причину. Пример: I like PE because it is active. Это самая простая и понятная связка.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удобно ставить в начале причины. Например: Since it is raining, we stay inside. Такая форма делает предложение более плавным.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показывает результат: I was tired, so I went to bed early. Эта связка помогает связать причину и итог в одном предложении.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For example и For instance помогают быстро привести конкретный пример.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вводные фразы помогают сделать мнение конкретным и понятным для собеседника.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фраз достаточно, чтобы поддержать собеседника без длинного ответа.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фраз согласия помогают быстро отвечать в паре и не терять мысль во время обсуждения.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мягких вариантов достаточно, чтобы выразить другое мнение без грубости.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вежливые формулы несогласия помогают не спорить резко и сохранять спокойный тон в классе.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переходы делают несогласие спокойным и корректным.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вежливые связки помогают не обрывать разговор и показать уважение к чужой точке зрения.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позволяют сравнить две мысли в одном коротком 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простых союзa показывают контраст между идеями без сложной грамматики и длинных объяснений.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удачных вопроса достаточно, чтобы разговор о мнении сразу стал живым.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быстро начать диалог, узнать мнение и попросить причину или пример.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короткого абзаца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формулирует мнение: что он думает и почему это важно именно для него. Затем он добавляет одну причину и короткий пример из школьной жизни, чтобы ответ звучал убедительнее и естественнее.
</a:t>
            </a:r>
            <a:endParaRPr lang="en-US" sz="107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ответа: мнение и первая причина
</a:t>
            </a:r>
            <a:endParaRPr lang="en-US" sz="1257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абзаце можно показать, как одна и та же идея работает на практике. Например, школьный клуб помогает познакомиться с новыми людьми, а участие в проекте учит работать в команде и не бояться ошибок.
</a:t>
            </a:r>
            <a:endParaRPr lang="en-US" sz="1076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который делает мысль яснее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должно быть коротким и спокойным: одна фраза подводит итог и повторяет главное без лишних слов. Такой абзац легко прочитать, понять и использовать как шаблон для письма или устного ответа.
</a:t>
            </a:r>
            <a:endParaRPr lang="en-US" sz="107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 без повторов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оценки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оценочные слова помогают быстро строить мнение без сложных конструкций и длинных объяснений.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противоположных слов позволяет быстро выбрать тон высказывания и сделать мнение понятным для собеседника.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и неформально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фразы лучше звучат в разговоре с друзьями, а какие — в письме учителю.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фразы звучат полнее и вежливее, а неформальные — короче и естественнее в обычном разговоре.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 шаблону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реплики строится от мнения к согласию, затем к вежливому несогласию и короткому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домашнее задание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шаблоны I think, In my opinion, because, for example, I agree, I don’t think и however. Дома напишите мини-параграф о любимом предмете или хобби: 6–8 предложений, 2 причины и 1 фраза несогласия.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2026-07-25T18:04:03Z</dcterms:created>
  <dcterms:modified xsi:type="dcterms:W3CDTF">2026-07-25T18:04:03Z</dcterms:modified>
</cp:coreProperties>
</file>