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готовится к балу: музыка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ведёт Золушку к чуду, танцу и волшебству.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бал и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Золушки звучит не только в сказке, но и в музыке, танце и кино. На уроке мы узнаем, как темп, громкость и инструменты помогают услышать праздник, ожидание и волшебные перемены.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жизнь у Золушки до бала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бала Золушка живёт в доме мачехи и сводных сестёр. Она рано встаёт, много трудится и почти не имеет времени для отдыха или игр.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день наполнен домашними делами: она убирает, готовит, носит вещи и старается никому не мешать. Из-за этого вокруг неё почти всегда тихо и уныло.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часть сказки удобно передавать спокойной, низкой и медленной музыкой. Она помогает почувствовать усталость героини и показать, как ей хочется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смотрит на дворец и мечтает попасть туда, где звучит музыка и кружатся пары. Ей хочется хотя бы одним глазком увидеть настоящий праздник.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наполнена ожиданием. В ней слышится тихое волнение, будто вдалеке уже играет оркестр и вот-вот начнётся что-то очень радостное и чудесное.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бале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во дворец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радуются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сёстры выбирают платья, ленты и украшения. Они спорят, хвастаются и мечтают блистать на балу.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Приглашения отправлены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дворец приходят приглашения на большой бал. Гости узнают о празднике и готовятся к торжеству.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обещает начало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момент музыка может звучать важно и торжественно, как объявление большого события, которое вот-вот откроет сказку.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Золушке нельзя идти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Золушке запрещают ехать во дворец. Она остаётся дома и грустит, потому что праздник проходит без неё.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бала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туфли нужны, чтобы танцевать легко и не спотыкаться. В сказке обувь ещё и становится важной подсказкой для всей дальнейшей истории.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бала нужно красивое платье, чтобы героиня выглядела празднично. Оно помогает сразу почувствовать, что начинается не обычный вечер, а настоящее сказочное торжество.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ритм бала и помогает двигаться в такт. Она делает праздник живым, весёлым и немного волшебным, как будто всё вокруг начинает кружиться.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Золушки нет дорогих нарядов, зато есть доброта, терпение и мечта. Именно эти качества делают её готовой к чуду даже без блестящих украшений.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фея меняет всё за один миг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свет в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фея-крёстная, комната словно наполняется тихим сиянием. Золушка удивлённо смотрит на гостью и не сразу верит, что чудо пришло именно к ней. Всё вокруг будто готовится зазвучать по-новому, как первый аккорд красивой мелодии.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о которой мечтала Золушка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 не просто улыбается, а начинает колдовать с добрым размахом. Один взмах палочки — и обычный вечер превращается в сказочную подготовку к балу. Даже воздух кажется праздничным, а Золушка — немного растерянной, но очень счастливой.
</a:t>
            </a:r>
            <a:endParaRPr lang="en-US" sz="10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подготовка к балу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фея-крёстная превращает обычные вещи в праздничные и напоминает о времени до полуночи.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Карета мягко катится по ночной дороге, и Золушка едет навстречу празднику. Вокруг темно, но впереди уже сияют окна дворца и слышится оживление бала.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дорога похожа на плавную музыку. Её ритм спокойный и ровный, будто колёса тихо постукивают по мостовой и ведут героиню всё ближе к чуду.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особенно чувствуется ожидание. Золушка волнуется, но ей радостно: совсем скоро она окажется там, где звучит танец и начинается сказочный вечер.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Карета едет к дворцу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Бальное платье и хрустальные туфельки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Сияние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наряд делает Золушку почти неузнаваемой. Она выглядит так, будто вот-вот зазвучит музыка, и весь зал начнёт любоваться её появлением.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платье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Платье Золушки светлое, лёгкое и очень нарядное. Оно сразу выделяет её среди гостей и помогает увидеть, что перед нами настоящая сказочная героиня.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Хрустальные туфельки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Туфельки кажутся необычными и прозрачными, словно сделаны из льдинки и света. Они звучат в воображении почти как тихий сказочный звон.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Запоминающаяся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туфельки делают образ Золушки особенно узнаваемым. Такая маленькая вещь потом станет очень важной и поможет продолжить сказку после бала.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смотрит на своё отражение и будто видит другого человека: платье сияет, причёска аккуратна, а сердце всё равно бьётся тихо и осторожно.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она уже похожа на гостью королевского бала, но внутри остаётся той же доброй и скромной девушкой, которая немного смущается большого праздника.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особенно чувствуется ожидание: вроде бы вот-вот начнётся чудо, а Золушка ещё не решается поверить, что оно принадлежит 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здесь звучит негромко и нежно, как тёплый шёпот перед выходом на сцену, и помогает передать робость, надежду и радостное волнение.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перед выходом во дворец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Карета уезжает в сияние дворца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дорогой тихо мерцают звёзды, а впереди уже видны окна дворца. Карета мягко катится по тёмной дороге, словно сама музыка ведёт её к празднику. В воздухе чувствуется ожидание бала и сказочного чуда.
</a:t>
            </a:r>
            <a:endParaRPr lang="en-US" sz="1018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зовёт Золушку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 и свет из дворца делают ночь почти прозрачной. Всё вокруг кажется спокойным, но очень торжественным, будто сейчас зазвучат первые аккорды бала. Золушка едет навстречу мечте и слушает, как тишина постепенно уступает место музыке.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уже слышен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прежде чем открыть двери зала, Золушка как будто слышит весёлые танцы и праздничные мелодии. Ночная дорога становится частью этого волшебства. Она приближает героиню к моменту, который изменит всю сказку.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дорога и музыка бала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мгновения на балу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зал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переступает порог и сразу оказывается в свете и музыке. Гости оборачиваются, потому что перед ними появляется незнакомая прекрасная девушка.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замечают её спокойствие и красоту. После тишины и труда дома зал кажется особенно ярким, а музыка — ещё более торжественной.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бала полностью меняется: теперь Золушка уже не в тени, а в центре внимания. Её появление звучит как начало сказочного события.
</a:t>
            </a:r>
            <a:endParaRPr lang="en-US" sz="11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размер, в котором особенно легко кружиться в вальсе.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Общеизвестная музыкальная характеристика вальса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размер делает музыку плавной и круглой. Поэтому танец Золушки и принца кажется лёгким, торжественным и очень праздничным.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напоминают о полуночи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танца Золушка увлекается музыкой и почти забывает о предупреждении феи. Праздник кажется бесконечным, а всё вокруг — лёгким и счастливым.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приближение полуночи меняет настроение: музыка будто становится напряжённее, а каждый удар часов напоминает, что волшебное время заканчивается.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часов в сказке очень важен. Он превращает радостный бал в спешку и заставляет Золушку бежать, пока чудо ещё не исчезло совсем.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Золушка спешит из дворца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от первого удара часов до потери хрустальной туфельки.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Хрустальная туфелька как след сказки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Туфелька остаётся на ступеньке дворца, когда Золушка уже почти скрылась в темноте. Она маленькая, лёгкая и необычная, поэтому сразу привлекает внимание принца.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предмет становится важной подсказкой для поиска. По одной хрупкой туфельке принц сможет узнать таинственную гостью бала и продолжить сказку.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помогает передать музыка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бала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 звонкие мелодии передают праздник, танцы и сияние зала. Под такую музыку хочется улыбаться и двигаться в ритме.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звуки помогают почувствовать тяжёлый день Золушки. Такая музыка звучит тихо, словно не хочет мешать усталости и размышлениям.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Нежные, светлые звуки создают ощущение чуда. Они подходят для появления феи и для тех минут, когда всё вокруг вдруг меняется.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полуночи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удары часов и напряжённый ритм помогают услышать спешку. Музыка будто торопит героиню и напоминает: волшебство сейчас закончится.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Золушки на уроке музыки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рассказывать сказку без слов: по ней мы понимаем, где грустно, где радостно, а где начинается настоящее чудо и движение к развязке.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музыкальные краски помогают услышать характер событий: тихие звуки — для труда и ожидания, звонкие — для бала, резкие — для тревоги и спешки.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ритм и смена темпа делают историю живой. Благодаря им сказка не просто читается, а будто звучит прямо перед нами.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часов особенно важны: они меняют настроение за несколько секунд и показывают, как музыка помогает сюжету двигаться вперёд.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музыка, чудо и добрая героиня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Золушки показывает, как музыка оживляет сказку: тихо, торжественно, волшебно и немного тревожно. А доброта и вера в чудо делают её особенно светлой и запоминающейся.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2026-05-24T20:05:27Z</dcterms:created>
  <dcterms:modified xsi:type="dcterms:W3CDTF">2026-05-24T20:05:27Z</dcterms:modified>
</cp:coreProperties>
</file>