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искусство: вера, города и 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Средневековья: храмы, книги, витражи и тайный язык символов.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эпоху, когда многие не умели читать, изображения становились понятным языком веры и власти. Они объясняли библейские сюжеты, украшали храмы и показывали не внешность, а главный смысл происходящего.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Средневековью нужны были образы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средневекового искусства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97771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важнее сходства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стремились не к точному портрету, а к передаче идеи. Поэтому фигуры могли выглядеть условно, а важные детали подчеркивали через жесты, цвета и знаки.
</a:t>
            </a:r>
            <a:endParaRPr lang="en-US" sz="1101" dirty="0"/>
          </a:p>
        </p:txBody>
      </p:sp>
      <p:sp>
        <p:nvSpPr>
          <p:cNvPr id="11" name="Text 3"/>
          <p:cNvSpPr txBox="1"/>
          <p:nvPr/>
        </p:nvSpPr>
        <p:spPr>
          <a:xfrm>
            <a:off x="3321376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Строгость и порядок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подчинялось религиозным правилам. Композиции были ясными и уравновешенными, чтобы зритель легко узнавал святых, события из Библии и смысл изображения.
</a:t>
            </a:r>
            <a:endParaRPr lang="en-US" sz="1101" dirty="0"/>
          </a:p>
        </p:txBody>
      </p:sp>
      <p:sp>
        <p:nvSpPr>
          <p:cNvPr id="12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размера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фигур зависел не от реальности, а от их важности. Христос, Богородица или правитель могли быть изображены крупнее других персонажей, чтобы сразу выделяться в сцене.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14750" y="317452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 и орнамент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средневековых произведений характерны золотой фон, насыщенные краски, четкие линии и узоры. Такие приемы делали изображения праздничными и легко читаемыми.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44937" y="1391488"/>
            <a:ext cx="2493385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вместо объёма
</a:t>
            </a:r>
            <a:pPr algn="l" indent="0" marL="0">
              <a:lnSpc>
                <a:spcPct val="150000"/>
              </a:lnSpc>
              <a:buNone/>
            </a:pPr>
            <a:r>
              <a:rPr lang="en-US" sz="106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Персонажей часто писали без сложной перспективы и глубокого пространства. Из-за этого сцены выглядели более условно, почти как торжественный знак, а не как реальная жизнь.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075" y="3180264"/>
            <a:ext cx="2625600" cy="13897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стиль: крепкие храмы и толстые стены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6025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распространения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Романский стиль сложился в Европе в X–XII веках. Он стал первым крупным архитектурным стилем Средневековья, который объединил разные страны общими приемами строительства.
</a:t>
            </a:r>
            <a:endParaRPr lang="en-US" sz="862" dirty="0"/>
          </a:p>
        </p:txBody>
      </p:sp>
      <p:sp>
        <p:nvSpPr>
          <p:cNvPr id="13" name="Text 3"/>
          <p:cNvSpPr txBox="1"/>
          <p:nvPr/>
        </p:nvSpPr>
        <p:spPr>
          <a:xfrm>
            <a:off x="602575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Рельефы у входа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порталах и капителях часто высекали святых, библейские сцены и Страшный суд. Эти изображения напоминали людям о вере, ответственности и выборе между добром и злом.
</a:t>
            </a:r>
            <a:endParaRPr lang="en-US" sz="862" dirty="0"/>
          </a:p>
        </p:txBody>
      </p:sp>
      <p:sp>
        <p:nvSpPr>
          <p:cNvPr id="14" name="Text 4"/>
          <p:cNvSpPr txBox="1"/>
          <p:nvPr/>
        </p:nvSpPr>
        <p:spPr>
          <a:xfrm>
            <a:off x="3454800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крепости
</a:t>
            </a:r>
            <a:pPr algn="l" indent="0" marL="0">
              <a:lnSpc>
                <a:spcPct val="15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выглядели очень массивными: толстые стены, маленькие окна и тяжелые башни создавали ощущение надежности. Такие здания напоминали крепости и внушали чувство защиты.
</a:t>
            </a:r>
            <a:endParaRPr lang="en-US" sz="862" dirty="0"/>
          </a:p>
        </p:txBody>
      </p:sp>
      <p:sp>
        <p:nvSpPr>
          <p:cNvPr id="15" name="Text 5"/>
          <p:cNvSpPr txBox="1"/>
          <p:nvPr/>
        </p:nvSpPr>
        <p:spPr>
          <a:xfrm>
            <a:off x="6302475" y="15485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Полукруглая арка
</a:t>
            </a:r>
            <a:pPr algn="l" indent="0" marL="0">
              <a:lnSpc>
                <a:spcPct val="150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 главных особенностей были полукруглые арки. Они встречались в проемах, сводах и порталах, помогая создавать прочные конструкции и узнаваемый облик стиля.
</a:t>
            </a:r>
            <a:endParaRPr lang="en-US" sz="863" dirty="0"/>
          </a:p>
        </p:txBody>
      </p:sp>
      <p:sp>
        <p:nvSpPr>
          <p:cNvPr id="16" name="Text 6"/>
          <p:cNvSpPr txBox="1"/>
          <p:nvPr/>
        </p:nvSpPr>
        <p:spPr>
          <a:xfrm>
            <a:off x="3454800" y="3382175"/>
            <a:ext cx="24300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сила
</a:t>
            </a:r>
            <a:pPr algn="l" indent="0" marL="0">
              <a:lnSpc>
                <a:spcPct val="15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храмы производили впечатление спокойной мощи. Их архитектура показывала, что церковь не только место молитвы, но и символ устойчивого порядка в мире.
</a:t>
            </a:r>
            <a:endParaRPr lang="en-US" sz="8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Готика: высота, свет и витражи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арки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Стрельчатая арка стала важным открытием готики. Она распределяла нагрузку лучше, чем прежние формы, и позволяла поднимать стены выше, сохраняя прочность здания.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своды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Нервюрные своды делали перекрытия более надежными и изящными. Благодаря этому соборы могли иметь более просторные залы и сложную, но устойчивую внутреннюю конструкцию.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снаружи
</a:t>
            </a:r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Аркбутаны переносили часть тяжести на внешние опоры. Это освобождало стены и давало возможность делать огромные окна, через которые в храм проникал свет.
</a:t>
            </a:r>
            <a:endParaRPr lang="en-US" sz="1016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через стекло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Витражи превращали солнечный свет в цветное сияние. Внутри собора возникала особая атмосфера торжественности, а само здание казалось почти невесомым и устремленным вверх.
</a:t>
            </a:r>
            <a:endParaRPr lang="en-US" sz="9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признакам романского и готического стилей из учебного материала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романского стиля к готике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менялась не только внешне: вместе с формой зданий росла роль света и декоративности.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этап, тем меньше тяжесть и больше света, высоты и украшений.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6619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6274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богослужения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соборе проходили службы, праздники и важные церковные обряды. Для жителей города это было главное пространство, где вера ощущалась особенно близко и торжественно.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могли сообщать новости, объявлять решения и собирать людей на общие события. Собор выполнял не только религиозную, но и общественную роль для всего города.
</a:t>
            </a:r>
            <a:endParaRPr lang="en-US" sz="1478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мастеров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украшение собора поддерживали труд каменщиков, стекольщиков, резчиков и других ремесленников. Большой храм становился источником заказов и мастерства на долгие годы.
</a:t>
            </a:r>
            <a:endParaRPr lang="en-US" sz="1431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вокруг храма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собора развивались торговля, ремесла и городская жизнь. Чем важнее становился храм, тем сильнее он влиял на развитие площади, улиц и всего центра города.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как центр города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Нанесение фрески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писал по сырой штукатурке, поэтому работал быстро и точно. Когда поверхность высыхала, краска становилась частью стены и сохраняла изображение на долгое время.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мозаики
</a:t>
            </a:r>
            <a:pPr algn="l" indent="0" marL="0">
              <a:lnSpc>
                <a:spcPct val="15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мозаики брали маленькие кусочки стекла, камня и смальты. Их тщательно подбирали по цвету и встраивали в поверхность, чтобы получить блестящий и выразительный образ.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храма
</a:t>
            </a:r>
            <a:pPr algn="l" indent="0" marL="0">
              <a:lnSpc>
                <a:spcPct val="15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 мозаики размещали на стенах, куполах и в апсидах. В Византии такие изображения особенно любили, потому что они помогали рассказывать священные сюжеты без текста.
</a:t>
            </a:r>
            <a:endParaRPr lang="en-US" sz="1364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Фрески и мозаики на стенах храмов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материалы выбирали в зависимости от того, где и зачем создавали произведение.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всегда подбирали под задачу: книга, икона, окно или храм требовали разных свойств и способов работы.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и техникам средневекового искусства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 техники средневековых мастеров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94375" y="436705"/>
            <a:ext cx="3846300" cy="28020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миниатюра и рукописная книга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93475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до печати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печатных изданий тексты переписывали вручную в монастырях и мастерских. Каждая книга создавалась медленно и требовала внимательности, терпения и хорошего знания письма.
</a:t>
            </a:r>
            <a:endParaRPr lang="en-US" sz="833" dirty="0"/>
          </a:p>
        </p:txBody>
      </p:sp>
      <p:sp>
        <p:nvSpPr>
          <p:cNvPr id="12" name="Text 3"/>
          <p:cNvSpPr txBox="1"/>
          <p:nvPr/>
        </p:nvSpPr>
        <p:spPr>
          <a:xfrm>
            <a:off x="2784500" y="2057700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 страниц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2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делали книги не только красивыми, но и понятными. Они сопровождали Евангелия, молитвенники и хроники, помогая читателю сразу заметить важные сцены и персонажей.
</a:t>
            </a:r>
            <a:endParaRPr lang="en-US" sz="865" dirty="0"/>
          </a:p>
        </p:txBody>
      </p:sp>
      <p:sp>
        <p:nvSpPr>
          <p:cNvPr id="13" name="Text 4"/>
          <p:cNvSpPr txBox="1"/>
          <p:nvPr/>
        </p:nvSpPr>
        <p:spPr>
          <a:xfrm>
            <a:off x="2784500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одной книги могло занимать многие месяцы. Поэтому рукописные книги были редкими, а их оформление считалось настоящим мастерством, объединяющим письмо, живопись и орнамент.
</a:t>
            </a:r>
            <a:endParaRPr lang="en-US" sz="833" dirty="0"/>
          </a:p>
        </p:txBody>
      </p:sp>
      <p:sp>
        <p:nvSpPr>
          <p:cNvPr id="14" name="Text 5"/>
          <p:cNvSpPr txBox="1"/>
          <p:nvPr/>
        </p:nvSpPr>
        <p:spPr>
          <a:xfrm>
            <a:off x="693475" y="3609175"/>
            <a:ext cx="1609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росписи использовали золото, киноварь, лазурит и тонкие кисти. Такие краски были дорогими, поэтому рукописи становились особенно ценными и часто предназначались для знатных людей.
</a:t>
            </a:r>
            <a:endParaRPr lang="en-US" sz="8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иконе Христос изображался не как обычный человек, а как духовный образ, к которому обращались в молитве. Художник подчеркивал спокойствие взгляда, строгий жест и торжественный золотой фон, чтобы показать величие и вечность, а не земную повседневность.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Христос в центре образа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Богородицы особенно любили в Византии, потому что в ней видели милосердие и защиту. На иконах ее писали с младенцем Христом или в молитвенной позе, часто в темных и золотых тонах, создающих чувство тишины и святости.
</a:t>
            </a:r>
            <a:endParaRPr lang="en-US" sz="841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Богородица как заступница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на иконах напоминали верующим о стойкости, вере и добрых делах. Их лица были спокойными, а одежда — нарядной, но условной, чтобы внимание зрителя сосредотачивалось не на подробностях, а на духовном смысле и примере для подражания.
</a:t>
            </a:r>
            <a:endParaRPr lang="en-US" sz="83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Святые рядом с людьми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помогали молиться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стала не украшением ради красоты, а частью церковного рассказа для верующих, которые часто не умели читать.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 время в Европе особенно активно развивалась храмовая скульптура.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средневекового искусства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замысла к освящению храма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работ при строительстве средневекового собора.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типам заказчиков в средневековом искусстве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заказывал произведения искусства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Заказчик определял не только тему, но и место, где произведение увидят люди: в храме, дворце, монастыре или городской ратуше.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искусство поддерживала церковь, но важную роль играли и светские заказчики, особенно для символов власти и городской славы.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475" y="3006985"/>
            <a:ext cx="4063200" cy="15633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византийской традиции в других странах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христианства византийские мастера и образцы помогли сформировать русскую иконопись и роспись храмов. Здесь особенно ценили торжественные композиции, золотой фон и строгое, ясное построение фигур.
</a:t>
            </a:r>
            <a:endParaRPr lang="en-US" sz="943" dirty="0"/>
          </a:p>
        </p:txBody>
      </p:sp>
      <p:sp>
        <p:nvSpPr>
          <p:cNvPr id="12" name="Text 3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образов
</a:t>
            </a:r>
            <a:pPr algn="l" indent="0" marL="0">
              <a:lnSpc>
                <a:spcPct val="150000"/>
              </a:lnSpc>
              <a:buNone/>
            </a:pPr>
            <a:r>
              <a:rPr lang="en-US" sz="125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Византия создала понятный многим христианским странам художественный язык. Он соединял красоту, порядок и религиозный смысл, поэтому долго служил образцом для храмов, книг и икон.
</a:t>
            </a:r>
            <a:endParaRPr lang="en-US" sz="1259" dirty="0"/>
          </a:p>
        </p:txBody>
      </p:sp>
      <p:sp>
        <p:nvSpPr>
          <p:cNvPr id="13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1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
</a:t>
            </a:r>
            <a:pPr algn="l" indent="0" marL="0">
              <a:lnSpc>
                <a:spcPct val="150000"/>
              </a:lnSpc>
              <a:buNone/>
            </a:pPr>
            <a:r>
              <a:rPr lang="en-US" sz="91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балканских землях византийская традиция долго сохранялась в мозаиках, фресках и купольных храмах. Художники продолжали использовать фронтальные фигуры и насыщенные цвета, чтобы подчеркнуть священный характер изображения.
</a:t>
            </a:r>
            <a:endParaRPr lang="en-US" sz="914" dirty="0"/>
          </a:p>
        </p:txBody>
      </p:sp>
      <p:sp>
        <p:nvSpPr>
          <p:cNvPr id="14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4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
</a:t>
            </a:r>
            <a:pPr algn="l" indent="0" marL="0">
              <a:lnSpc>
                <a:spcPct val="150000"/>
              </a:lnSpc>
              <a:buNone/>
            </a:pPr>
            <a:r>
              <a:rPr lang="en-US" sz="94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византийские приемы особенно заметны в Равенне и Венеции. Местные мастера переняли мозаичную технику, любовь к сияющему фону и торжественным позам, но постепенно добавляли больше объема и движения.
</a:t>
            </a:r>
            <a:endParaRPr lang="en-US" sz="9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057" y="0"/>
            <a:ext cx="2400686" cy="392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развивалось искусство на Руси
</a:t>
            </a:r>
            <a:endParaRPr lang="en-US" sz="3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7757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принятием христианства на Руси появились иконы, храмовые росписи и каменные соборы. Византийские образцы стали основой, но местные мастера быстро приспособили их к своим материалам и вкусам.
</a:t>
            </a:r>
            <a:endParaRPr lang="en-US" sz="968" dirty="0"/>
          </a:p>
        </p:txBody>
      </p:sp>
      <p:sp>
        <p:nvSpPr>
          <p:cNvPr id="12" name="Text 3"/>
          <p:cNvSpPr txBox="1"/>
          <p:nvPr/>
        </p:nvSpPr>
        <p:spPr>
          <a:xfrm>
            <a:off x="337757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 и Владимир стали важнейшими художественными центрами. Здесь строили храмы, украшали их фресками и создавали иконы, которые помогали передавать веру и историческую память.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6110825" y="801825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Собственный почерк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мастера сделали образы мягче и теплее, усилили выразительность лиц и движений, а также уделяли больше внимания цвету. Поэтому русское искусство узнается по особой душевной интонации.
</a:t>
            </a:r>
            <a:endParaRPr lang="en-US" sz="945" dirty="0"/>
          </a:p>
        </p:txBody>
      </p:sp>
      <p:sp>
        <p:nvSpPr>
          <p:cNvPr id="14" name="Text 5"/>
          <p:cNvSpPr txBox="1"/>
          <p:nvPr/>
        </p:nvSpPr>
        <p:spPr>
          <a:xfrm>
            <a:off x="6110825" y="2374050"/>
            <a:ext cx="22215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Икона Андрея Рублёва «Троица» стала символом духовной гармонии и красоты. В ней особенно заметны сдержанность, светлые тона и ощущение согласия между фигурами.
</a:t>
            </a:r>
            <a:endParaRPr lang="en-US" sz="9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показывают, как в разных странах развивались архитектура, живопись и книжная культура.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живопись в Средние века развивались в разных странах по-своему, но всюду были связаны с верой и символикой.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памятникам средневекового искусства Европы и Руси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памятники средневекового искусства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тематического состава средневекового искусства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изображали в Средние века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религиозных сюжетов, мастера нередко вводили знаки власти, зверей и детали повседневной жизни, чтобы сделать изображение понятнее.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темы явно преобладают: средневековое искусство прежде всего объясняло веру и помогало людям запоминать священные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2493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96381" y="3089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Готические и романские соборы продолжают определять облик старых городов. Их изучают как памятники инженерной мысли, а туристы приезжают увидеть каменную резьбу, башни и витражи.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рукописи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манускрипты стали ценными историческими источниками и вдохновили современные книги об искусстве. Их орнаменты, инициалы и миниатюры помогают понять, как люди читали и думали раньше.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бережно хранят в музеях и храмах, потому что они важны и как произведения искусства, и как духовные образы. По ним можно изучать технику, цвет и мировоззрение эпохи.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Вдохновение для 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мотивы часто появляются в кино, мультфильмах и играх: замки, гербы, рыцари и витражные окна. Эти образы до сих пор помогают создавать атмосферу тайны и величия.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 Средневековья живёт сегодня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искусство помогало людям видеть мир через веру, знаки и образы. Оно научило мастерству строителей, художников и скульпторов, а его соборы, иконы и рукописи продолжают вдохновлять нас сегодня.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Средневековое искусство: язык веры и символов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2026-06-01T02:16:30Z</dcterms:created>
  <dcterms:modified xsi:type="dcterms:W3CDTF">2026-06-01T02:16:30Z</dcterms:modified>
</cp:coreProperties>
</file>