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148" y="254333"/>
            <a:ext cx="8311752" cy="243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2872149"/>
            <a:ext cx="6344226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С. Маршак. «Радуга» — стихотворение о чуде после дождя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Яркая радуга, светлое небо и радость обновления.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66852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Самуил Маршак и его стихи для детей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Самуил Яковлевич Маршак — известный детский поэт, переводчик и драматург. Его стихи любят в начальной школе за ясные слова, короткие строки и живой ритм. Они легко читаются и помогают увидеть красоту в обычных вещах.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027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после дождя появляется радуга: небо постепенно светлеет, и на нём возникает цветная дуга. Эта картина сразу меняет всё вокруг.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427486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Маршак показывает короткий момент природы, когда пасмурная погода уже уходит. Сначала было мокро и хмуро, а потом мир стал яснее и ярче.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289152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нескольких строках поэт успевает передать и движение погоды, и красоту неба. Поэтому стихотворение читается как маленькое, но очень светлое чудо.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21775" y="492453"/>
            <a:ext cx="5286080" cy="6160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9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говорится в стихотворении
</a:t>
            </a:r>
            <a:endParaRPr lang="en-US" sz="2692" dirty="0"/>
          </a:p>
        </p:txBody>
      </p:sp>
      <p:sp>
        <p:nvSpPr>
          <p:cNvPr id="7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3960" y="366525"/>
            <a:ext cx="3478280" cy="448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532037"/>
            <a:ext cx="4638857" cy="1220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Радуга как знак добра и надежды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Радуга в стихотворении приносит спокойствие: непогода заканчивается, а небо снова становится светлым. Для ребёнка это понятный знак того, что после дождя обязательно приходит ясный момент.
</a:t>
            </a:r>
            <a:endParaRPr lang="en-US" sz="500" dirty="0"/>
          </a:p>
        </p:txBody>
      </p:sp>
      <p:sp>
        <p:nvSpPr>
          <p:cNvPr id="6" name="Text 2"/>
          <p:cNvSpPr txBox="1"/>
          <p:nvPr/>
        </p:nvSpPr>
        <p:spPr>
          <a:xfrm>
            <a:off x="3039614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Яркая дуга выглядит как добрый мост между дождём и солнцем. Такой образ легко запоминается и вызывает улыбку, потому что мир будто снова наполняется красками.
</a:t>
            </a:r>
            <a:endParaRPr lang="en-US" sz="500" dirty="0"/>
          </a:p>
        </p:txBody>
      </p:sp>
      <p:sp>
        <p:nvSpPr>
          <p:cNvPr id="7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262" y="1716712"/>
            <a:ext cx="455100" cy="4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6961" y="1716712"/>
            <a:ext cx="455100" cy="45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262" y="3327084"/>
            <a:ext cx="455100" cy="455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01811" y="3338900"/>
            <a:ext cx="485400" cy="4314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316325" y="1363912"/>
            <a:ext cx="30117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Цветная картина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 цвете делают радугу видимой почти как на рисунке. Читатель сразу представляет разноцветную дугу на небе после дождя.
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5453500" y="1363912"/>
            <a:ext cx="30723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ясность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помогает почувствовать, что тучи уходят. В стихотворении он будто возвращает небу радостное настроение и делает картину праздничной.
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1316325" y="2974284"/>
            <a:ext cx="30117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 нужен для контраста: без него радуга не казалась бы такой удивительной. Перемена погоды усиливает ощущение маленького чуда.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5453500" y="2974284"/>
            <a:ext cx="30723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глазами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Простые, точные слова помогают не объяснять явление, а увидеть его. Поэтому стихотворение хочется не только слушать, но и рассматривать.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в стихотворении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70062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 звучат легко и плавно, почти как спокойная песенка. Такой ритм помогает детям слушать стихотворение без усталости и с интересом.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427477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Рифмы делают текст звонким и запоминающимся. Благодаря им слова как будто сами выстраиваются в ряд и ведут читателя от дождя к светлой радуге.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284915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Маршак пишет так, что стих хочется повторять вслух. Это удобно для первоклассников: текст быстро запоминается и хорошо подходит для выразительного чтения.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3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Звучание и ритм стихотворения
</a:t>
            </a:r>
            <a:endParaRPr lang="en-US" sz="259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81609" y="2039461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Был дождь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перед глазами возникает мокрый, пасмурный день. Такая погода знакома каждому ребёнку, поэтому начало сразу кажется понятным.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666009" y="2558407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Появляется радуга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возникает цветная дуга, и обычный день превращается в красивое зрелище. Картинка получается яркой и очень живой.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81609" y="3077529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Небо светлеет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тучи расходятся, и в небе появляется просвет. В этот момент читатель чувствует, что перемена уже близко.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картину легко представить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1084"/>
            <a:ext cx="3984975" cy="22726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5170" y="1349897"/>
            <a:ext cx="3975525" cy="22750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1775" y="3721601"/>
            <a:ext cx="3984975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небо вдруг становится светлым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 уже закончился, а ребёнок всё ещё смотрит в окно. И вдруг над крышами появляется радуга, будто небо решило улыбнуться. Такой момент хочется запомнить, потому что он случается не каждый день.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4768515" y="3721601"/>
            <a:ext cx="3984975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 после дождя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улице ещё блестят капли, а в воздухе чувствуется свежесть. Ребёнок поднимает голову и замечает цветную дугу над деревьями. Это простая прогулка, но именно такие минуты делают обычный день особенно красивым.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 природой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21775" y="698179"/>
            <a:ext cx="5286080" cy="675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стихотворения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21775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 стихотворении чувствуется спокойствие после дождя: всё вокруг словно затихает и ждёт перемены. Это мягкое начало помогает подготовиться к радостному чуду.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3352799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радуги приносит удивление и весёлое настроение. Мир становится светлее, и даже короткий эпизод природы кажется очень торжественным.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6296039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остаётся доброе, тёплое чувство. Стихотворение не пугает и не грустит, а оставляет приятное впечатление, будто дождь закончился очень удачно.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51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языка Маршака
</a:t>
            </a:r>
            <a:endParaRPr lang="en-US" sz="2851" dirty="0"/>
          </a:p>
        </p:txBody>
      </p:sp>
      <p:sp>
        <p:nvSpPr>
          <p:cNvPr id="5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Маршак выбирает простые слова, которые легко понять даже первокласснику. Поэтому стихотворение читается без напряжения и сразу складывается в ясную картину.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не перегружает текст длинными объяснениями. Вместо этого поэт показывает одно яркое наблюдение, и читатель сам видит красоту момента.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много звучных слов и плавных сочетаний. Из-за этого оно приятно слушается и запоминается почти с первого чтения.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967523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Маршака помогает почувствовать настроение природы. Всё сказано так точно, что радуга кажется не просто явлением, а настоящим маленьким праздником.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3960" y="366525"/>
            <a:ext cx="3478280" cy="448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532037"/>
            <a:ext cx="4638857" cy="1220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заметить при чтении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чтения обратите внимание, как быстро меняется погода: ещё недавно шёл дождь, а затем в небе появляется свет. Эта перемена делает картину особенно живой и заметной.
</a:t>
            </a:r>
            <a:endParaRPr lang="en-US" sz="500" dirty="0"/>
          </a:p>
        </p:txBody>
      </p:sp>
      <p:sp>
        <p:nvSpPr>
          <p:cNvPr id="6" name="Text 2"/>
          <p:cNvSpPr txBox="1"/>
          <p:nvPr/>
        </p:nvSpPr>
        <p:spPr>
          <a:xfrm>
            <a:off x="3039614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уловить и краткость момента: Маршак показывает не долгий рассказ, а одно яркое мгновение природы. Из такого маленького эпизода рождается настоящее поэтическое открытие.
</a:t>
            </a:r>
            <a:endParaRPr lang="en-US" sz="500" dirty="0"/>
          </a:p>
        </p:txBody>
      </p:sp>
      <p:sp>
        <p:nvSpPr>
          <p:cNvPr id="7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575" y="1957969"/>
            <a:ext cx="699041" cy="5592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622" y="1928232"/>
            <a:ext cx="696044" cy="61870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1860" y="1886970"/>
            <a:ext cx="701231" cy="70123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33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Радуга в природе и в стихах
</a:t>
            </a:r>
            <a:endParaRPr lang="en-US" sz="2933" dirty="0"/>
          </a:p>
        </p:txBody>
      </p:sp>
      <p:sp>
        <p:nvSpPr>
          <p:cNvPr id="8" name="Text 2"/>
          <p:cNvSpPr txBox="1"/>
          <p:nvPr/>
        </p:nvSpPr>
        <p:spPr>
          <a:xfrm>
            <a:off x="415663" y="2714503"/>
            <a:ext cx="2309627" cy="13243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Радуга чаще всего видна, когда дождь уже заканчивается и сквозь облака пробивается солнце. Тогда влажный воздух помогает увидеть в небе цветную дугу.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416620" y="2714503"/>
            <a:ext cx="2309627" cy="13243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Капли воды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природе солнечный свет проходит через капли воды, и именно они превращают обычный луч в разноцветное сияние. Так рождается знакомая всем радуга.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417577" y="2714503"/>
            <a:ext cx="2309627" cy="13243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Поэтический образ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Маршака радуга становится знаком красоты, света и радости. Простое природное явление звучит как маленькое чудо, которое хочется увидеть снова.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15664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33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Радуга в природе и в стихах
</a:t>
            </a:r>
            <a:endParaRPr lang="en-US" sz="293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027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Стихотворение учит быть внимательным к природе: замечать небо, свет, облака и те перемены, которые происходят совсем рядом, после обычного дождя.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427486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Оно развивает чувство цвета и формы, потому что радуга в тексте представляется яркой, красивой и очень ясной, как картинка, которую легко увидеть глазами.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289152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Текст помогает радоваться простым вещам и понимать: красота часто появляется в самых обычных моментах, если смотреть на мир не спеша.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21775" y="492453"/>
            <a:ext cx="5286080" cy="6160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стихотворение
</a:t>
            </a:r>
            <a:endParaRPr lang="en-US" sz="3000" dirty="0"/>
          </a:p>
        </p:txBody>
      </p:sp>
      <p:sp>
        <p:nvSpPr>
          <p:cNvPr id="7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526" y="1596419"/>
            <a:ext cx="2771723" cy="8155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после дождя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остаётся спокойствие: дождь уже прошёл, и небо будто ждёт перемены.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070191" y="1596419"/>
            <a:ext cx="2771723" cy="8155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радуги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возникает удивление и радость, потому что на небе вдруг появляется яркая цветная дуга.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744352" y="3170025"/>
            <a:ext cx="2771723" cy="8155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Светлый финал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остаётся тёплое чувство уюта: мир снова светлеет, и стихотворение звучит доброжелательно.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вызывает стихотворение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775" y="1379483"/>
            <a:ext cx="4038246" cy="21532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1673" y="1379483"/>
            <a:ext cx="4038246" cy="215320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2006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света после дождя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422000" y="3664599"/>
            <a:ext cx="4038300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Луч, который возвращает краски
</a:t>
            </a:r>
            <a:pPr algn="ctr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 облака начинают редеть, и в просвете появляется солнечный луч. Он касается влажного воздуха, и небо словно оживает. На этой картине особенно заметны капли, свет и яркая радуга.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651672" y="3664599"/>
            <a:ext cx="4038300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Мост из света над дорогой
</a:t>
            </a:r>
            <a:pPr algn="ctr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 мокрой землёй поднимается широкая разноцветная дуга. Она похожа на мост, который соединяет серое небо и солнечный день. Такое изображение легко представить: воздух ещё влажный, а свет уже побеждает.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70062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Маршак умел говорить с детьми простыми словами, поэтому его стихи легко слушать, читать вслух и запоминать без лишнего труда.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427477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 его произведениях часто встречаются природа, животные и маленькие жизненные наблюдения. Из обычных вещей поэт создаёт понятные и тёплые образы.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284915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«Радуга» продолжает эту традицию: в стихотворении есть ясная картина, добрый взгляд на мир и ощущение, что чудо совсем рядом.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Маршака для детей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845" y="1814200"/>
            <a:ext cx="421200" cy="374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5130" y="1804000"/>
            <a:ext cx="394800" cy="394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03668" y="3336371"/>
            <a:ext cx="394800" cy="394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66660" y="1449250"/>
            <a:ext cx="31614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смотреть внимательно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Красоту природы замечает тот, кто не спешит и умеет смотреть вокруг. Тогда даже короткий дождь превращается в яркое событие, которое хочется запомнить.
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5417115" y="1449250"/>
            <a:ext cx="31614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туч приходит свет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напоминает: серое небо не остаётся навсегда. За дождём часто появляется свет, и мир становится чище, ярче и веселее.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3269279" y="2981621"/>
            <a:ext cx="31614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в простом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Маршак показывает, что радоваться можно не только большим праздникам. Иногда достаточно увидеть радугу, и обычный день сразу становится добрее.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стихотворения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4597" y="1621350"/>
            <a:ext cx="2729105" cy="2780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легко запомнить
</a:t>
            </a:r>
            <a:endParaRPr lang="en-US" sz="2590" dirty="0"/>
          </a:p>
        </p:txBody>
      </p:sp>
      <p:sp>
        <p:nvSpPr>
          <p:cNvPr id="6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6167" y="2565383"/>
            <a:ext cx="2320928" cy="16046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стихотворении короткие строки и ясные слова. Их легко читать вслух, а ритм помогает не сбиваться и не терять настроение текста.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24775" y="2565383"/>
            <a:ext cx="2320928" cy="16046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Образ радуги сразу создаёт в голове картинку. Когда слово, звук и цвет соединяются вместе, стихотворение запоминается почти само собой.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Интересный факт о поэте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9346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Самуил Маршак был не только поэтом, но и переводчиком и драматургом. Он много писал для детей и очень хорошо понимал их восприятие.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842094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Его стихи часто строятся на точном наблюдении. Даже небольшая деталь у Маршака может стать началом интересной и запоминающейся картины.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69346" y="355710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Поэт любил ясный ритм и звучные рифмы. Поэтому его тексты легко читать вслух, почти как маленькую песенку.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4842094" y="355710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В «Радуге» хорошо видно его мастерство: простое природное явление звучит тепло, красиво и очень понятно для ребёнка.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19814" y="1574238"/>
            <a:ext cx="6104374" cy="2193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Светлая поэзия о чуде в природе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«Радуга» нравится детям, потому что в ней есть понятная картина, добрый настрой и красивое звучание. Стихотворение учит замечать чудо в обычном небе после дождя.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2026-05-23T23:22:03Z</dcterms:created>
  <dcterms:modified xsi:type="dcterms:W3CDTF">2026-05-23T23:22:03Z</dcterms:modified>
</cp:coreProperties>
</file>