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развитых стран: почему этот процесс изменил послевоенный мир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1945 года Запад объединился — и как это изменило экономику, политику и жизнь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интеграции после Второй мировой войны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1945 года восстанавливалась: разрушенные промышленность, транспорт и энергетика, дефицит сырья и продовольствия. План Маршалла (с 1947 года) обеспечил крупную помощь США. Холодная война сделала сотрудничество Запада политически выгодным, а рост корпораций и мировой торговли потребовал общих правил.
</a:t>
            </a:r>
            <a:endParaRPr lang="en-US" sz="1338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причины объединения стран Запада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помогала создавать более крупные рынки сбыта и снижать себестоимость благодаря эффекту масштаба: производить больше выгоднее, чем «поодиночке».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или отмена таможенных пошлин ускоряло обмен товарами, капиталом и рабочей силой, делая поставки быстрее и предсказуемее для бизнеса.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экономической политики позволяла быстрее реагировать на кризисы, дефицит ресурсов и колебания мировых цен, снижая уязвимость национальных экономик.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технических стандартов упрощало торговлю автомобилями, машинами, электроникой и сельхозпродукцией, уменьшая затраты на переделку и проверки.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восстановления к наднациональной координации
</a:t>
            </a:r>
            <a:endParaRPr lang="en-US" sz="249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логика углубления интеграции: снижение барьеров → рост взаимозависимости → создание институтов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интеграция: главный исторический пример
</a:t>
            </a:r>
            <a:endParaRPr lang="en-US" sz="2326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1951 году появилось Европейское объединение угля и стали, объединившее Францию, ФРГ, Италию, Бельгию, Нидерланды и Люксембург. Это было практическим ответом на послевоенные опасения: взаимная зависимость в ключевых отраслях снижала риск повторения конфликтов.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сталь как «точка доверия» (1951)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договоры и расширение замысла (1957)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Римские договоры запустили Европейское экономическое сообщество и Европейское сообщество по атомной энергии. Интеграция перестала быть только отраслевой и стала более системной: правила торговли, сотрудничество и общие направления развития начали закрепляться юридически.
</a:t>
            </a:r>
            <a:endParaRPr lang="en-US" sz="1089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Маастрихтский договор 1992 года оформил Европейский союз как более широкое политико-экономическое объединение. Шенгенские соглашения ослабили пограничный контроль между участниками, а введение евро в 2002 году стало заметным символом общей экономической логики и взаимных обязательств.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свобода передвижения и символ евро (1992–2002)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взаимной торговли в интеграционных объединениях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графика важны два эффекта: уменьшение барьеров и «петля взаимозависимости» между компаниями разных стран.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ускорение торговли совпадает с запуском общих правил и расширением интеграции, а барьеры со временем снижаются.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4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визуализация тенденций, отражающих рост после ключевых соглашений (1950-е для Европы; 1994 для НАФТА).
</a:t>
            </a:r>
            <a:endParaRPr lang="en-US" sz="122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485" y="1556625"/>
            <a:ext cx="3970780" cy="321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интеграционные объединения развитых стран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форматы интеграции: от наднационального регулирования до более «мягких» соглашений и координации позиций.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интеграции дают общий эффект: расширение взаимозависимости и рост политического веса через согласованные действия.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официальным направлениям деятельности перечисленных объединений.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 интеграции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укрепила устойчивость в Западной Европе и снизила вероятность новых войн между бывшими соперниками благодаря постоянным механизмам взаимодействия.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Наднациональные структуры — Европейская комиссия и Европейский парламент — получили полномочия в областях, где раньше действовали в основном национальные решения.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суверенных полномочий стала реализовываться на более высоком уровне, что изменило привычную логику «государство решает само за себя».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институты превратили переговоры в регулярный процесс: споры легче переводить в формат компромиссов, а не эскалации.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итоги для населения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Erasmus стала узнаваемым символом студенческой мобильности. Она расширила возможности обмена между университетами и помогла молодым людям осваивать международный опыт.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1987: старт Erasmus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дипломов и профессиональных квалификаций облегчало трудоустройство за пределами страны обучения. Для выпускников это означало больше вариантов выбора и карьерной траектории.
</a:t>
            </a:r>
            <a:endParaRPr lang="en-US" sz="104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Дальше: взаимное признание квалификаций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Параллельно: рост социальных дискуссий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усилила разговоры о неравенстве между богатыми и бедными регионами, а также о конкуренции на рынке труда. Это заставляло обсуждать справедливое распределение выгод.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результаты интеграции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кооперация предприятий и расширение экспорта поддерживали модернизацию, а приток прямых иностранных инвестиций ускорял обновление производств.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Совокупная картина указывает: интеграция работает через взаимное усиление торговли, инвестиций и роста эффективности, особенно в «переходные» десятилетия.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индексы, отражающие смысл описанных тенденций (без привязки к конкретным статистическим рядам).
</a:t>
            </a:r>
            <a:endParaRPr lang="en-US" sz="13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внедрили сначала как безналичную валюту: в 1999 году расчёты внутри еврозоны стали возможны в новой денежной единице. Банкноты и монеты появились в 2002 году, закрепив переход для населения.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валюта уменьшила издержки обмена и сократила валютные риски в торговле и инвестициях внутри еврозоны. Это упростило сравнение цен и ускорило экономические решения между странами.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центральный банк стал ключевым органом денежно-кредитной политики. Долговой кризис 2010-х показал: единая валюта требует строгой бюджетной дисциплины, совместных антикризисных мер и поддержки уязвимых экономик.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 и валютная интеграция Европы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Научно-техническое сотрудничество и общие проекты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усилила научную кооперацию в авиации, космосе, энергетике и цифровых технологиях: ресурсы разных стран объединяются для долгих проектов и стандартизации. Так легче конкурировать на глобальном уровне и ускорять разработки.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пример — Airbus, построенный на промышленной кооперации нескольких государств. Параллельно совместные программы ЕС финансируют университеты, лаборатории и инновационные компании, а цифровые рынки требуют защиты данных, патентов и критической инфраструктуры.
</a:t>
            </a:r>
            <a:endParaRPr lang="en-US" sz="1144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интеграции: выгоды и скрытые издержки
</a:t>
            </a:r>
            <a:endParaRPr lang="en-US" sz="255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цепочка, отражающая переход от роста торговли к социальным и региональным последствиям внутри интеграционных объединений.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кризисы 1973 и 1979 годов показали, насколько развитые страны зависят от внешних ресурсов и мировых цен на энергорынке. Тогда особенно важно стало координировать меры по экономии и поддержке промышленности.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финансовый кризис 2008 года выявил тесную связь банковских и производственных систем разных государств. Удар по финансам быстро передавался экономике через кредиты, инвестиции и экспортные каналы.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в 2020 году временно нарушила торговлю, туризм и свободное передвижение людей. На практике это потребовало согласованных решений в бюджете, здравоохранении, энергетике и промышленной политике.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как испытание интегрированных экономик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450195"/>
            <a:ext cx="4684800" cy="25973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интеграции в разных регионах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европейской, североамериканской и азиатско-тихоокеанской логикой объединения: от глубины институтов до степени обязательности решений.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типам интеграции, описанным в outline (без привязки к конкретным статистическим рядам).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обязательных наднациональных инструментов и единых правил, тем глубже интеграция; при этом политическая консолидация и валютные решения — наиболее «чувствительные» элементы для регионов.
</a:t>
            </a:r>
            <a:endParaRPr lang="en-US" sz="12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интеграция усилила мировое влияние развитых стран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блоки дают странам более убедительную переговорную позицию по тарифам, стандартам, климату и санкциям, превращая согласие в измеримый «политический капитал» на международной арене.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ресурсов работает как множитель: когда страны действуют согласованно, их международная конкурентоспособность и влияние усиливаются, даже если размеры отдельных экономик различаются.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влияния, описанная в outline; точные доли зависят от конкретного набора данных и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развитых стран стала практическим ответом на глобализацию мировой экономики. Общие нормы, унифицированные технические стандарты и открытые рынки помогли западным государствам удерживать конкурентоспособность.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 глобализация во второй половине XX века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страны координировали действия через международные организации, их позиции укреплялись и в финансовой системе, и в торговых правилах. Это позволяло легче влиять на правила игры в глобальном масштабе.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вместе с возможностями выросла и зависимость: от внешних поставок, мировых цен и международных финансовых потоков. По сравнению с довоенным периодом такие риски стали значительнее и быстрее передавались между странами.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4187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02315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116430"/>
            <a:ext cx="464400" cy="3715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116430"/>
            <a:ext cx="464400" cy="37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интегрированным странам
</a:t>
            </a:r>
            <a:endParaRPr lang="en-US" sz="2643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протекционистских мер усложняет планирование бизнеса и сужает возможности взаимного экспорта. Интеграции приходится доказывать ценность общих правил и согласованных тарифных подходов.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Протекционизм и торговые барьеры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новым источникам энергии требует инвестиций, сетевой инфраструктуры и согласованных стандартов. Разные темпы модернизации повышают риск дисбалансов между странами и отраслями.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Выходя за рамки прежних механизмов, страны ищут способы договариваться в условиях конкуренции с крупными центрами силы. Потребность в совместных решениях остаётся высокой в безопасности, технологиях и цепочках поставок.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координации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 миграцией вопросы распределяются неравномерно по регионам, поэтому возникают политические разногласия. Координация мер важна, но её сложнее обеспечить без доверия и прозрачных процедур.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споры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развиваются разными темпами в сфере технологий, данных и кибербезопасности. Из-за этого усиливается разрыв в доступе к цифровым рынкам, а также растут требования к защите информации.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неравенство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стала важным способом поддерживать мир, ускорять экономический рост и укреплять политическую устойчивость после Второй мировой войны. Она помогла сформировать крупнейшие рынки, общие правила торговли и развить международные институты.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как механизм устойчивости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и североамериканские соглашения изменили привычное представление о «полном экономическом суверенитете» государства. В истории XX–XXI веков это один из главных примеров того, как сотрудничество усиливает страны сильнее, чем их изоляция.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Переосмысление суверенитета и уроки для XX–XXI веков
</a:t>
            </a:r>
            <a:endParaRPr lang="en-US" sz="137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интеграции развитых стран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интеграции — рост взаимной торговли, усиление экономической взаимозависимости, укрепление политической стабильности и ускорение научно-технического развития. Европа стала самым заметным примером, но выгоды распределяются неравномерно, а суверенитет частично ограничивается.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интеграции развитых стран: достижения и ограничения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2026-05-11T13:07:20Z</dcterms:created>
  <dcterms:modified xsi:type="dcterms:W3CDTF">2026-05-11T13:07:20Z</dcterms:modified>
</cp:coreProperties>
</file>