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в геометрии и их общие свойства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сохраняют расстояния и помогают без искажений сравнивать фигуры.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движения в школе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движения — основа равенства фигур: они позволяют сравнивать формы без потери размеров. В 11 классе это особенно важно для работы с координатами, доказательств и понимания симметрии в задачах ЕГЭ. Истоки идеи связаны с аналитической геометрией, теорией групп и описанием симметрий в технике.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геометрического движения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движение — это отображение плоскости, при котором расстояние между образами любых двух точек равно расстоянию между исходными точками.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движение сохраняет длины отрезков, величины углов, площади фигур и параллельность прямых, то есть не искажает «геометрию» в смысле измерений.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движении фигура переходит в равную ей фигуру, то такие фигуры называют конгруэнтными: они совпадают по всем измеримым характеристикам.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описания движения фигуры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фигура → преобразование → контроль сохранения свойств → вывод вида движения (и, при необходимости, координатных формул).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движений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сохраняются длины отрезков, величины углов и площадь фигур: измерения не меняются, поэтому фигуры остаются равными по «размерности» и форме.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переходят в прямые, отрезки — в отрезки, лучи — в лучи, а окружности — в окружности того же радиуса. Это помогает уверенно переносить геометрические соотношения.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взаимное расположение точек относительно прямых и углов: если точка лежит на прямой или внутри угла, то после преобразования её положение относительно этих элементов соответствует исходной картине.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всех свойств один: движение не искажает геометрию, оно меняет только «место» фигуры и, иногда, её ориентацию.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как движение: визуальные идеи для иллюстраций
</a:t>
            </a:r>
            <a:endParaRPr lang="en-US" sz="1949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на координатной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плоскости удобно видеть перенос как единый сдвиг. Точка за точкой перемещаются на одну и ту же «стрелку» — вектор. Фигура сохраняет ориентацию, а расстояния до соседних точек не меняются.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и «шахматный шаг»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повторяющийся рисунок: каждый элемент смещается одинаково по вектору. Поэтому узор «переезжает», не поворачиваясь. Так же ведут себя клетки шахматной доски при сдвиге — форма и углы остаются прежними.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 заданному вектору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находите образ вершины, то затем тем же вектором получаете образы остальных вершин. Так перенос превращается в последовательность одинаковых шагов. Итог — фигура того же размера, только расположенная в новом месте.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1396" y="1467950"/>
            <a:ext cx="3981208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движений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Матрица сравнивает, что именно не меняется при различных движениях, а что связано с изменением положения и ориентации.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видов движений определяется не искажением размеров, а тем, как меняются место и ориентация фигуры: при переносе ориентация сохраняется, при симметриях — может меняться, при повороте — определяется центром и углом.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движений из школьного курса геометрии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513" y="1492488"/>
            <a:ext cx="223875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03075"/>
            <a:ext cx="282900" cy="28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6856" y="3506288"/>
            <a:ext cx="261188" cy="298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фигуры вокруг точки: что важно помнить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задают центром и параметрами вращения. Все точки образа «закручиваются» вокруг этого центра, поэтому расстояние до центра остаётся постоянным.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поворота фиксирует величину поворота, а направление — по часовой стрелке или против. Именно они определяют, куда именно перейдёт каждая точка фигуры.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для траекторий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перемещается по окружности с центром в точке поворота. Поэтому при построении образов удобно опираться на радиусы и взаимное положение на окружности.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сохраняются при движениях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отражают, какие характеристики гарантированно остаются неизменными; при повороте и симметриях ориентация может измениться в зависимости от сравнения.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различие типов движений проявляется не в «искажении» размеров, а в изменении положения и ориентации. Значит, ключ — правильно различать геометрические эффекты.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школьной геометрии, раздел «Движения» (обобщение свойств).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относительно прямой означает, что эта прямая служит серединным перпендикуляром к отрезку, соединяющему точку и её образ.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любой точки, лежащей на оси симметрии, образ совпадает с самой точкой: она не «уезжает», потому что расстояния до оси равны автоматически.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встречается в природе, архитектуре, орнаментах и чертежах; в задачах помогает находить равные отрезки и равные углы, опираясь на зеркальное соответствие точек.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точек при симметриях в координатах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показано, как меняются координаты точек: при симметрии относительно OX знак y меняется на противоположный, а при центральной симметрии меняются оба знака.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образуются по простым правилам замены знаков, поэтому построение не требует измерений: достаточно грамотно применять формулы преобразования.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координаты и образы заданы в условии слайда (A(2,1), B(4,3), C(-1,2), D(3,-2)).
</a:t>
            </a:r>
            <a:endParaRPr lang="en-US" sz="7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и её свойства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относительно точки O переводит каждую точку A в A′ так, что точка O лежит на серединном перпендикуляре не требуется: именно она становится серединой отрезка AA′.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эквивалентно повороту на 180° вокруг центра O: направление от луча OA к лучу OA′ меняется на противоположное, но длины сохраняются автоматически.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Прямые, проходящие через центр симметрии, переходят в себя: любая точка на такой прямой отображается в точку на той же прямой, только с другой стороны от O.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 центральной симметрией удобно доказывать и строить: при построениях достаточно уметь получить пары точек, после чего остальная геометрия восстанавливается без искажений.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25738"/>
            <a:ext cx="3918900" cy="13312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движений на координатной плоскости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свойство движений: расстояния между точками сохраняются; конкретные координатные правила ниже позволяют быстро строить образы. Для дополнительных признаков (углы, параллельность) применяйте общие свойства движений.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формуле видно, что меняется либо только один знак, либо оба, либо происходит перестановка координат; это ускоряет построения образов точек и фигур.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правил преобразований для координатной плоскости (общепринятые формулы школьного курса).
</a:t>
            </a:r>
            <a:endParaRPr lang="en-US" sz="6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реальных объектах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 фасады: симметрия как язык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архитектурные фасады строятся вокруг осей симметрии: центральная композиция и зеркальные элементы делают здание визуально упорядоченным. Даже когда детали различаются, «скелет» геометрии повторяется без искажений.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Природа: где повторение связано с законами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снежинки и крылья бабочек часто демонстрируют симметрию: отражение относительно оси или поворотные закономерности помогают природе эффективно распределять признаки. Геометрия здесь выступает не как абстракция, а как наблюдаемое правило формы.
</a:t>
            </a:r>
            <a:endParaRPr lang="en-US" sz="795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логотипы: симметрия для читаемости 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знаки, эмблемы и декоративные элементы нередко используют симметрию, чтобы фигуры воспринимались сразу и «держали» форму при изменении расстояния. Именно поэтому оси и центры симметрии заметны даже в стилизованных изображениях.
</a:t>
            </a:r>
            <a:endParaRPr lang="en-US" sz="846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фигур, равных друг другу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фигуры можно совместить движением, то сохраняются и стороны, и углы; а площадь и форма следуют из этого автоматически, без дополнительных проверок.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главный критерий равенства — достижимость одной фигуры из другой движением; остальная информация подтверждает это.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критериев равенства фигур через движения (учебный материал по геометрии, обобщение типовых признаков).
</a:t>
            </a:r>
            <a:endParaRPr lang="en-US" sz="6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движений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доказательствах равенства фигур удобно выстраивать цепочку преобразований: если первая фигура переходит во вторую серией движений, то равенство подтверждается без вычислений длин по формуле.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выполнение двух движений образует новое: применили перенос, затем поворот — и получили общий эффект, который также сохраняет расстояния между любыми точками.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помогает решать задачи на построения: вместо одного сложного шага проще перейти от известного образа к следующему, каждый раз контролируя координаты или взаимное расположение.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вида движения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решения: сравнение геометрических характеристик и, при необходимости, проверка формул перехода координат.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217" y="1341119"/>
            <a:ext cx="19350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96324" y="1341119"/>
            <a:ext cx="193500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4095" y="3098354"/>
            <a:ext cx="2257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18817"/>
            <a:ext cx="244200" cy="217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задачи на движения в 11 классе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точки и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найти, во что переходит заданная точка или многоугольник при переносе, повороте или симметрии. Часто требуется аккуратно соблюдать ось, центр и направление.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после симметрии или поворота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исходным координатам находят координаты образов, применяя формулы преобразования. Задания проверяют умение менять знаки и переставлять координаты без ошибок.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равенства через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фигуры связывают цепочкой преобразований: доказывают, что одна переходит в другую движением. Решение строится логически, без вычисления длин по формулам.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осей симметрии многоугольников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определить, существуют ли оси симметрии, и сколько их у фигуры. В ответах важны проверки соответствия вершин и сторон при отражении.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движениями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осевую и центральную симметрию: при отражении меняется только один знак (например, y), а при центральной симметрии меняются оба знака координат.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«меняют размеры» при построении образа: забывают, что любое движение сохраняет расстояния, углы и площади. Любое «визуальное» искажение делает решение неверным.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 угле поворота и направлении вращения: вместо 90° получают 270° или путают по часовой стрелке с против часовой. Поэтому важно сверять, как меняются координаты.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отражении или переносе допускают опечатки в координатах и не проверяют равенство соответствующих сторон и углов. Надёжное правило — хотя бы раз выполнить быструю контрольную проверку.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дают геометрии строгость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сохраняют расстояния и позволяют сравнивать фигуры без искажения формы и размеров. Их виды — перенос, поворот и симметрии — описываются и на плоскости, и в координатах.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2026-05-12T08:00:40Z</dcterms:created>
  <dcterms:modified xsi:type="dcterms:W3CDTF">2026-05-12T08:00:40Z</dcterms:modified>
</cp:coreProperties>
</file>