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земная поверхность: как они связаны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меняет Землю — и Земля меняет условия для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всё живое и тесно связана с земной поверхностью через почвы, воду, растения и рельеф. География помогает увидеть эти связи на картах, в наблюдениях и измерениях.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география: общий взгляд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часть Земли, где существует жизнь. Она включает нижние слои атмосферы, всю гидросферу и верхнюю часть литосферы, где живые организмы находят подходящие условия.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влияет на 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просто обитают в биосфере, но и меняют её. Растения закрепляют почву, животные перемещают вещества, а микроорганизмы разлагают остатки и возвращают их в круговорот.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влияет на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тоже влияет на живые организмы. Климат, вода, рельеф и свойства почвы определяют, какие растения и животные смогут здесь существовать и как они будут развиваться.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особенно хорошо показывает эту связь: он удерживает влагу, защищает почву от разрушения и создаёт более устойчивые условия для многих видов растений, животных и грибов.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формирует биосферу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органическое вещество и служат основой питания для многих организмов. Их корни укрепляют почву, а кроны уменьшают силу дождя и ветра, защищая поверхность от разрушения.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перемешивать почву, разносят семена и влияют на распространение растений. Многие виды участвуют в перенесении веществ по территории и поддерживают разнообразие природных сообществ.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остатки растений и животных, превращая их в вещества, которые снова могут использовать другие живые организмы. Так поддерживается круговорот веществ в природе.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роль играют дождевые черви: они разрыхляют почву, улучшают доступ воздуха и воды к корням. Поэтому такая почва становится более плодородной и лучше подходит для растений.
</a:t>
            </a:r>
            <a:endParaRPr lang="en-US" sz="11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живая среда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корни растений, насекомые, черви и множество микроорганизмов. Они используют её как среду обитания и одновременно изменяют её состав и структуру.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она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почвы — гумус, минеральные частицы, вода и воздух. От их соотношения зависят плодородие, влажность и способность почвы удерживать питательные вещества.
</a:t>
            </a:r>
            <a:endParaRPr lang="en-US" sz="894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плодородной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считают одной из самых плодородных почв, потому что в нём много органического вещества. Он особенно хорошо подходит для выращивания сельскохозяйственных растений.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она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 из горных пород, воды, воздуха и остатков живых организмов. Это сложная среда, в которой постоянно происходят природные изменения.
</a:t>
            </a:r>
            <a:endParaRPr lang="en-US" sz="8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 биом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единая система, где живые организмы связаны между собой и с неживой средой. В ней постоянно происходит обмен веществом и энергией.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внутри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экосистеме растения, животные, грибы и микроорганизмы зависят от света, воды, воздуха и почвы. Любое изменение одного звена отражается на всей системе.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 — это крупная природная зона с похожими климатом, растительностью и животным миром. Его границы определяются в первую очередь природными условиями.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степь и пустыня — разные биомы. В каждом из них свои температура, влажность, почвы и состав организмов, поэтому природные сообщества заметно отличаются.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меняют поверхность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размыва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ослабляет удар дождевых капель и уменьшает размыв почвы. Благодаря этому на склонах вода уходит медленнее, а овраги образуются не так быстро.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склонов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 кустарники помогают удерживать грунт на склонах. Их корни связывают почву, делают её устойчивее и снижают риск осыпания и размывания после сильных осадков.
</a:t>
            </a:r>
            <a:endParaRPr lang="en-US" sz="910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воду и работают как природные хранилища влаги. Они регулируют сток, смягчают последствия засух и уменьшают резкие колебания уровня воды.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перегноя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хвоя и другие остатки растений постепенно превращаются в перегной. Он делает почву темнее, богаче питательными веществами и более подходящей для роста новых растений.
</a:t>
            </a:r>
            <a:endParaRPr lang="en-US" sz="9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водный режим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нагревает поверхность, вода испаряется с рек, озёр, почвы и листьев растений. Затем водяной пар переносится в атмосферу и снова возвращается на землю осадками.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только используют влагу, но и возвращают её в воздух через листья. Этот процесс делает воздух вокруг зелёных участков более влажным и прохладным.
</a:t>
            </a:r>
            <a:endParaRPr lang="en-US" sz="896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влаги обычно больше, чем на открытом поле, потому что деревья задерживают воду, уменьшают испарение с почвы и создают более устойчивый микроклимат.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биосфере вода постоянно переходит из одного состояния в другое и перемещается по Земле. Испарение, осадки, сток и просачивание в почву образуют единый круговорот.
</a:t>
            </a:r>
            <a:endParaRPr lang="en-US" sz="8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людей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сведения о Земле люди получали из повседневной жизни. Путники, моряки и земледельцы замечали дороги, реки, берега и удобные места для поселений.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древние карты. Они передавали знакомые земли схематично, без высокой точности, но помогали запоминать расположение важных объектов и маршрутов.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представления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античности известный мир часто изображали в центре карты. Это показывало, что люди опирались прежде всего на собственный опыт и сведения о ближайших территориях.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начинали изучать Землю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карты и путешествия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карты часто соединяли религиозные представления с тем, что люди знали о реальных землях. На них встречались символы, поясняющие важные для людей места.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путешественников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помогали накапливать сведения о побережьях, реках, гаванях и городах. Чем чаще по маршруту проходили караваны и корабли, тем точнее становились карты.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 маршрутам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наблюдения постепенно исправляли ошибки. Там, где путешествий было больше, на картах лучше передавались очертания берегов и расстояния между населёнными пунктами.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Колумба открыли европейцам Америку и расширили представления о размере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 год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 нашёл морской путь в Индию, связав Европу с Азией по океану.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новые маршруты
</a:t>
            </a:r>
            <a:pPr algn="l" indent="0" marL="0">
              <a:lnSpc>
                <a:spcPct val="130039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через океаны доказали, что между известными землями лежат огромные пространства воды.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1519–1522 годы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 Магеллана подтвердило единство Мирового океана и реальную форму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точность в географии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компаса сделало ориентирование надёжнее. Моряки и землепроходцы точнее определяли направление движения, а значит, могли увереннее прокладывать путь и отмечать положение объектов.
</a:t>
            </a:r>
            <a:endParaRPr lang="en-US" sz="798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сеть позволила указывать широту и долготу, а масштаб — сравнивать размеры объектов. Благодаря этому карты стали пригодны для более точных измерений и сопоставлений.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карт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начали регулярно проверять измерениями, карты стали более похожи на реальную поверхность Земли. Это особенно важно для сравнения территорий разных материков и природных зон.
</a:t>
            </a:r>
            <a:endParaRPr lang="en-US" sz="838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географы и путешественники опирались на наблюдения и память. Такие сведения помогали описывать берега, дороги и поселения, но давали только приблизительное представление о расстояниях.
</a:t>
            </a:r>
            <a:endParaRPr lang="en-US" sz="7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тематические карты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 помогают увидеть не только очертания территории, но и её природные особенности. Они показывают, где сосредоточены леса, какие почвы преобладают и какие районы суше других.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тематическим картам легче сравнивать природные условия и находить связи между климатом, почвами и живыми организмами.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тематические карты природы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можно сопоставить разные природные особенности региона и увидеть, как они распределяются по территории. Это помогает понять, где условия для жизни более благоприятны.
</a:t>
            </a:r>
            <a:endParaRPr lang="en-US" sz="1136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типа карт дополняют друг друга: вместе они показывают не отдельные объекты, а целую природную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тематические карты природы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почв, растительности и природных зон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карте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добавляет детали: от местных наблюдений до обзора больших территорий.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точность представлений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изображения Земли были схематичными: на них отмечали только знакомые берега, дороги и соседние земли. Точность ограничивалась тем, что можно было увидеть своими глазами.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карты стали опираться на измерения расстояний, направлений и координат. Это позволило показывать материки, моря и острова гораздо точнее и в одном масштабе.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снимки со спутников помогают следить за растительностью, водой и изменениями поверхности почти без задержки. География стала не только описывать мир, но и наблюдать его в динамике.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 трёх природных зонах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севернее смешанных лесов. Здесь преобладают хвойные деревья, а почвы и водный режим тесно связаны с прохладным климатом и продолжительной зимой.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короткое лето, вечная мерзлота и бедные почвы. Из-за холода здесь мало деревьев, зато много мхов, лишайников и приспособленных к суровым условиям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севернее смешанных лесов. Здесь преобладают хвойные деревья, а почвы и водный режим тесно связаны с прохладным климатом и продолжительной зимой.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отличается жарой, влажностью и очень густой растительностью. Большое разнообразие растений и животных делает эту зону одной из самых богатых по видам.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спутниковые снимки позволяют сопоставлять разные годы и быстро замечать перемены. Особенно хорошо видны вырубки, пожары, высыхание водоёмов и сокращение болот.
</a:t>
            </a:r>
            <a:endParaRPr lang="en-US" sz="1153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охват и чаще обновление данных, тем быстрее можно заметить опасные изменения и принять меры.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мониторинга природы по картам и спутниковым снимкам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замечают изменения биосферы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местных наблюдений и школьных карт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мини-проекта выберите свой регион и отметьте на карте основные природные объекты и изменения. Важно сразу продумать легенду, чтобы карту было легко читать.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тематическая карта помогает увидеть, как природные компоненты связаны между собой и где заметнее влияние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включить в карту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видна в почвах, растительности, воде и рельефе, а географические знания прошли путь от простых наблюдений до спутниковых снимков. Значит, Землю нужно изучать и как живую, и как меняющуюся систему.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живая система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2026-07-26T18:38:04Z</dcterms:created>
  <dcterms:modified xsi:type="dcterms:W3CDTF">2026-07-26T18:38:04Z</dcterms:modified>
</cp:coreProperties>
</file>