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задач на построение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Покажем, как словесное условие превращается в точный чертёж.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задачи на построение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построение важно не угадывать ответ, а выводить его из свойств фигур. Чаще всего используют циркуль, линейку и понятия равенства, перпендикулярности, параллельности и окружности.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4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задача на построение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49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вместо чертежа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здесь задаётся не готовым рисунком, а условиями: длинами сторон, величинами углов, расстояниями до прямых или точек. Нужно перевести эти условия в построение.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нужных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какие точки обязаны попасть в нужное место. Затем ищут линии и окружности, которые описывают все такие точки одновременно.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и 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выбирают шаги, которые позволяют получить искомую фигуру однозначно. В конце всегда проверяют, что все требования условия действительно выполнены.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49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 базовые построения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851300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помогает переносить и сравнивать расстояния. С его помощью строят окружности, отмечают равные отрезки и находят точки, одинаково удалённые от заданных объектов.
</a:t>
            </a:r>
            <a:endParaRPr lang="en-US" sz="872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2444248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задаёт прямые, лучи и отрезки. В этих задачах она не измеряет длину, а помогает провести нужное направление и соединить уже найденные точки.
</a:t>
            </a:r>
            <a:endParaRPr lang="en-US" sz="872" dirty="0"/>
          </a:p>
        </p:txBody>
      </p:sp>
      <p:sp>
        <p:nvSpPr>
          <p:cNvPr id="13" name="Text 4"/>
          <p:cNvSpPr txBox="1"/>
          <p:nvPr/>
        </p:nvSpPr>
        <p:spPr>
          <a:xfrm>
            <a:off x="360000" y="3037188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через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через две точки — самый простой шаг, который связывает найденные точки в одну фигуру. Без него невозможно завершить большинство построений.
</a:t>
            </a:r>
            <a:endParaRPr lang="en-US" sz="872" dirty="0"/>
          </a:p>
        </p:txBody>
      </p:sp>
      <p:sp>
        <p:nvSpPr>
          <p:cNvPr id="14" name="Text 5"/>
          <p:cNvSpPr txBox="1"/>
          <p:nvPr/>
        </p:nvSpPr>
        <p:spPr>
          <a:xfrm>
            <a:off x="360000" y="3630134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вспомогательные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отрезка, перпендикуляр и параллельная через точку часто появляются как промежуточные шаги. Они превращают сложное условие в несколько понятных действий.
</a:t>
            </a:r>
            <a:endParaRPr lang="en-US" sz="872" dirty="0"/>
          </a:p>
        </p:txBody>
      </p:sp>
      <p:sp>
        <p:nvSpPr>
          <p:cNvPr id="15" name="Text 6"/>
          <p:cNvSpPr txBox="1"/>
          <p:nvPr/>
        </p:nvSpPr>
        <p:spPr>
          <a:xfrm>
            <a:off x="360000" y="4223097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пополам и помогает находить точки, равноудалённые от сторон угла. Это важный инструмент в задачах на симметрию и равные расстояния.
</a:t>
            </a:r>
            <a:endParaRPr lang="en-US" sz="8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как место точек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49" dirty="0"/>
          </a:p>
        </p:txBody>
      </p:sp>
      <p:sp>
        <p:nvSpPr>
          <p:cNvPr id="7" name="Text 2"/>
          <p:cNvSpPr txBox="1"/>
          <p:nvPr/>
        </p:nvSpPr>
        <p:spPr>
          <a:xfrm>
            <a:off x="5125600" y="557100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Равное 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задаёт все точки, которые находятся на одном расстоянии от центра. Поэтому она особенно удобна, когда нужно зафиксировать равные расстояния в чертеже.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125602" y="1919943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окружности пересекаются, каждая точка пересечения подходит сразу под два условия. Так находят вершины треугольников и другие важные точки построения.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125602" y="3282807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положений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центр или несколько окружностей с разными радиусами позволяют сравнивать расстояния и отбирать нужную точку без лишних измерений. Это делает построение точнее.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 задачи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порядок действий: от условия к точкам, затем к построению и проверке.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49" dirty="0"/>
          </a:p>
        </p:txBody>
      </p:sp>
      <p:sp>
        <p:nvSpPr>
          <p:cNvPr id="7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оформить решение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250" y="14128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разделе «Дано» кратко перечисляют все известные элементы: точки, отрезки, углы, прямые и радиусы. Это помогает сразу увидеть, какие свойства можно использовать.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453250" y="224903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части «Построение» записывают действия по порядку, без длинных объяснений. Каждый шаг должен быть понятен и вести к следующему без пропусков.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30851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Обоснование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«Обосновании» указывают, почему выбранный шаг верен: например, через свойство серединного перпендикуляра, окружности или биссектрисы. Это делает решение строгим.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2453250" y="392132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«Проверке» сравнивают полученную фигуру с условием. Если стороны, углы или расстояния совпадают, значит построение выполнено правильно.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по трём сторонам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основано на том, что вершина треугольника должна находиться на заданных расстояниях от концов стороны.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по стороне и двум углам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задаёт основание, а два луча определяют положение третьей вершины.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 и точка на перпендикуляре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опирается на свойство точек серединного перпендикуляра: они равноудалены от концов отрезка.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разделить отрезок в отношении 2:3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отрезка в отношении 2:3 через вспомогательный луч и параллельную прямую.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перпендикуляра к прямой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перпендикуляра к прямой через заданную точку по пересечениям окружностей.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провести параллельную прямую через точку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 получают через два последовательных перпендикуляра к одной и той же прямой.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биссектрисы угла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строится через равные дуги от сторон угла и их общую точку.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через три точки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окружности, проходящей через три точки, находится как пересечение серединных перпендикуляров.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касательной к окружности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в точке окружности всегда перпендикулярна радиусу, проведённому в эту точку.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двух окружностей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49" dirty="0"/>
          </a:p>
        </p:txBody>
      </p:sp>
      <p:sp>
        <p:nvSpPr>
          <p:cNvPr id="10" name="Text 2"/>
          <p:cNvSpPr txBox="1"/>
          <p:nvPr/>
        </p:nvSpPr>
        <p:spPr>
          <a:xfrm>
            <a:off x="356700" y="1819502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отметьте центры обеих окружностей и их радиусы. Это помогает понять, насколько близко окружности расположены и есть ли у них вообще общие точки.
</a:t>
            </a:r>
            <a:endParaRPr lang="en-US" sz="1008" dirty="0"/>
          </a:p>
        </p:txBody>
      </p:sp>
      <p:sp>
        <p:nvSpPr>
          <p:cNvPr id="11" name="Text 3"/>
          <p:cNvSpPr txBox="1"/>
          <p:nvPr/>
        </p:nvSpPr>
        <p:spPr>
          <a:xfrm>
            <a:off x="356700" y="2584045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ситуацию
</a:t>
            </a:r>
            <a:pPr algn="l" indent="0" marL="0">
              <a:lnSpc>
                <a:spcPct val="115000"/>
              </a:lnSpc>
              <a:buNone/>
            </a:pPr>
            <a:r>
              <a:rPr lang="en-US" sz="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мысленно оцените область, где возможна встреча окружностей. Если расстояние между центрами и радиусы подходят, пересечение может быть одной точкой или двумя.
</a:t>
            </a:r>
            <a:endParaRPr lang="en-US" sz="1008" dirty="0"/>
          </a:p>
        </p:txBody>
      </p:sp>
      <p:sp>
        <p:nvSpPr>
          <p:cNvPr id="12" name="Text 4"/>
          <p:cNvSpPr txBox="1"/>
          <p:nvPr/>
        </p:nvSpPr>
        <p:spPr>
          <a:xfrm>
            <a:off x="356700" y="334859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линию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центров связывает центры окружностей и подсказывает, где искать точки пересечения. Обычно обе точки лежат по разные стороны от этой прямой.
</a:t>
            </a:r>
            <a:endParaRPr lang="en-US" sz="1008" dirty="0"/>
          </a:p>
        </p:txBody>
      </p:sp>
      <p:sp>
        <p:nvSpPr>
          <p:cNvPr id="13" name="Text 5"/>
          <p:cNvSpPr txBox="1"/>
          <p:nvPr/>
        </p:nvSpPr>
        <p:spPr>
          <a:xfrm>
            <a:off x="356700" y="411314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нужную точку — верхнюю или нижнюю — и проверьте, что она одинаково удалена от обоих центров. Тогда решение построено верно.
</a:t>
            </a:r>
            <a:endParaRPr lang="en-US" sz="10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равноудалённая от двух прямых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равноудалённые от двух пересекающихся прямых, лежат на биссектрисе их угла.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и расстояние до прямой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точки до прямой задаётся перпендикуляром, опущенным из этой точки на прямую.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рассуждать в задачах на построение
</a:t>
            </a:r>
            <a:endParaRPr lang="en-US" sz="3336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построение полезно идти от условий к точкам и линиям, которые им удовлетворяют. Когда понятны место точек, базовые построения и проверка, решение становится коротким и надёжным.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2026-07-27T06:12:52Z</dcterms:created>
  <dcterms:modified xsi:type="dcterms:W3CDTF">2026-07-27T06:12:52Z</dcterms:modified>
</cp:coreProperties>
</file>