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простейших: основные аспекты и роль в природе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важность простейших в природе, экосистемах и жизни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обзор: что такое простейшие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одноклеточные организмы, живущие в воде, почве и других организмах. Их изучение началось в XIX веке с появлением микроскопа. Среди них амёба, инфузория, эвглена зелёная и паразиты, как малярийный плазмодий.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простейших: основные группы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— амёбовидные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передвигаются с помощью ложноножек, поглощают пищу фагоцитозом. Амёба — типичный представитель этой группы, обитает в пресных водах и почве.
</a:t>
            </a:r>
            <a:endParaRPr lang="en-US" sz="93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— активные движущиеся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используют жгутики для передвижения. В эту группу входят эвглена зелёная, способная к фотосинтезу, и паразиты, такие как трипаносома, вызывающая болезни.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 споровики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покрыты ресничками и питаются бактериями. Споровики преимущественно паразитические простейшие, включая возбудителей малярии и токсоплазмозы.
</a:t>
            </a:r>
            <a:endParaRPr lang="en-US" sz="10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простейших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 простейших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простейшего содержит ядро, цитоплазму и мембрану, а также органоиды, обеспечивающие обмен веществ и движение.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для передвижения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инфузорий развиты реснички, у жгутиконосцев — жгутики, у амёб — псевдоподии, позволяющие разнообразные способы перемещения.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имеют твёрдый панцирь из кремния или извести, который защищает их от неблагоприятных условий.
</a:t>
            </a:r>
            <a:endParaRPr lang="en-US" sz="8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простейших в пищевых цепях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питания и передачи энергии в водной экосистеме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Амёба: строение, образ жизни,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размножается делением, регулирует микробное сообщество водоёма и не представляет угрозы для человека.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— одноклеточный организм, использующий псевдоподии для движения и захвата пищи. Обитает в пресных водах и питается бактериями и органическими частицами.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Инфузория-туфелька: особенности и роль в водоемах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Обитает в пресных водоёмах, контролируя микробный баланс. 2. Её деятельность снижает загрязнение воды и поддерживает здоровье экосистем.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Инфузория-туфелька движется с помощью множества ресничек, имеет форму туфельки и два ядра, выполняющие жизненные функции и передачу наследственной информации. 2. Активно поглощает бактерии и органику, способствуя очистке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Жгутиконосцы: разнообразие и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жгутиконосцев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Трипаносомы — паразитические простейшие, вызывают сонную болезнь у человека и животных. Они проникают в ткани и наносят серьёзный вред здоровью.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жгутиконосцы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— представитель свободноживущих, движется жгутиком и умеет фотосинтезировать, адаптируясь к условиям окружающей среды. Живёт в водоёмах и влияет на состав биоты.
</a:t>
            </a:r>
            <a:endParaRPr lang="en-US" sz="10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и их паразитические формы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Токсоплазма поражает кошек и людей, особенно опасна для беременных, может приводить к серьёзным порокам развития плода и требует обязательного контроля.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— группа паразитических простейших с сложным жизненным циклом, проходящим через организм хозяина. Примеры: малярийный плазмодий, вызывающий малярию.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зелёная: особенности и экологическая роль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475000" y="320491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Обитает в пресных водах, способствуя балансу экосистемы. 2. При массовом размножении вызывает цветение воды, что может негативно влиять на другие организмы.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75" y="217335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Эвглена зелёная сочетает признаки животных и растений: передвигается с помощью жгутика и осуществляет фотосинтез при помощи хлоропластов. 2. Способна менять тип питания, адаптируясь к освещению.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в разложении органики и почвообразовании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участвуют в разложении мёртвых остатков растений и животных, ускоряя превращение органики в полезные вещества, что способствует образованию плодородного слоя почвы — гумуса.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Своей жизнедеятельностью простейшие разлагают остатки органики, выделяя минеральные элементы, необходимые для питания растений и поддержания биогеохимических циклов.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Взаимодействуя с бактериями и другими микроорганизмами почвы, простейшие поддерживают её структуру и плодородие, улучшая условия для роста растений и экосистем в 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112" y="3568317"/>
            <a:ext cx="719700" cy="5757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простейших для водных экосистем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микробных сообществ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и инфузории контролируют численность бактерий и других микроорганизмов, поддерживая баланс и предотвращая чрезмерное размножение отдельных видов.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Поглощая органические загрязнения и бактерии, простейшие способствуют естественному очищению пресных и морских вод, улучшая качество среды обитания.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биологического равновесия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активность простейших служат индикатором здоровья водных экосистем и помогают поддерживать их стабильность и устойчивость.
</a:t>
            </a:r>
            <a:endParaRPr lang="en-US" sz="7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Вредоносные простейшие: болезни человека и животных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Трипаносомы становятся причиной сонной болезни, опасной для человека. Эти заболевания распространены по всему миру, требуя комплексных мер профилактики и лечения для предотвращения эпидемий.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простейшие, такие как малярийный плазмодий, вызывают серьёзные болезни, угрожающие жизни. Лямблии провоцируют пищеварительные расстройства, снижая качество жизни пациентов.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влияние малярии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основную тяжесть заболевания несёт молодое население, что ведёт к значительным экономическим потерям и нагрузке на здравоохранение.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Африка остаётся главным очагом малярии и требует приоритетных мер в борьбе и профилактике этого заболевания.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простейших в науке и промышленности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применяются для оценки качества воды и мониторинга загрязнений, помогая выявлять экологические проблемы на ранних стадиях.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лабораторных исследованиях простейшие служат моделями для изучения клеточных процессов, включая обмен веществ и реакции на внешние воздействия.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их основе создаются биотесты и системы контроля, облегчающие определение экологической безопасности и качество питьевой воды для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индикаторы: простейшие и качество среды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простейших чувствительны к изменению условий среды, быстро реагируя на загрязнения и позволяя оценивать экологическое состояние воды и почвы.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загрязнении увеличивается численность некоторых видов, устойчивых к вредным веществам, что указывает на ухудшение качества среды.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формы простейших исчезают в неблагоприятных условиях, что сигнализирует о необходимости принятия мер по защите экосистемы.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видового состава и численности простейших помогает ученым разрабатывать рекомендации для сохранения и восстановления природных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94971"/>
            <a:ext cx="4009200" cy="13501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простейших и экология водоемов (таблица)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видового разнообразия и численности простейших в водных объектах с разной степенью загрязнения показывает влияние среды на микробное сообщество.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чистых водоемах наблюдается больше видов с умеренной численностью, а загрязнённые характеризуются низким разнообразием и высокой популяцией немногих видов.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лаборатории России,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простейших: основные методы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проб из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образцов воды и почвы позволяет выделить простейших для дальнейшего исследования их разнообразия и экологии.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инструмент для изучения морфологии и строения клеток простейших с высоким увеличением и детализацией.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в лаборатории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простейших в специальных питательных средах помогает изучать их жизненный цикл и физиологические особенности.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микросъёмка и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получать качественные изображения и выделять структуры клеток для детального анализа.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изучения и применения простейших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простейших раскрывают механизмы их адаптации к изменениям среды, что важно для экологии и биотехнологии.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методов борьбы с паразитарными заболеваниями на основе знаний о биологии простейших поможет снизить заболеваемость и смертность.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находят применение в новых технологиях: биомедицинской диагностике, моделировании биологических процессов и экологическом мониторинге.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простейших в природе и науке: итоги и будущее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поддерживают жизнь в природе, обеспечивая баланс и чистоту экосистем. Их изучение открывает новые возможности для медицины и защиты окружающей среды.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2026-05-09T12:47:16Z</dcterms:created>
  <dcterms:modified xsi:type="dcterms:W3CDTF">2026-05-09T12:47:16Z</dcterms:modified>
</cp:coreProperties>
</file>