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В. Рахманинов и хоровая симфония «Колокола»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история о жизни, звучащая голосами хора, солистов и оркестра.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и сила его музыки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умел писать музыку, которая сразу запоминается: в ней широкие мелодии, сильные чувства и богатое оркестровое звучание. «Колокола» показывают, как музыка может передавать не только красоту, но и судьбу человека.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Основанием для хоровой симфонии стала поэма Эдгара По The Bells, в которой каждый вид колокольного звона связан с особым этапом человеческой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 перевёл текст свободно и музыкально, сохранив повторения, ритм и звучность слов. Благодаря этому стихотворение легко воспринимается на слух.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Рахманинову был важен не только смысл, но и сама звуковая ткань текста. В ней он услышал возможность передать удары колоколов средствами музыки.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произведения: поэма Эдгара По и перевод Бальмонта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колокольный звон слышен на праздниках, в церкви и в важных моментах жизни. Для многих он связан с родным городом, деревней и памятными событиями.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Звон, который знают с детства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могут звучать торжественно, тревожно или печально. В «Колоколах» этот образ становится знаком всей человеческой жизни и помогает слушателю понять замысел произведения.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радости и тревоги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в русской культуре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произведения и их образы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симфонии показывает свой этап жизни, настроение и тип вокального голоса.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образов и голосов помогает услышать, как от светлого начала музыка приходит к трагическому финалу.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В. Рахманинов, хоровая симфония «Колокола» (1913)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четырёх частях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музыка постепенно становится более напряжённой и мрачной.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лёгкости и радости в начале произведение приходит к самой тяжёлой и драматичной части.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содержанию четырёх частей хоровой симфонии «Колокола»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6959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314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исполнении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создаёт широкое, мощное звучание и передаёт общие чувства: радость, тревогу, страх и скорбь. Он объединяет все части произведения в единый большой рассказ.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хор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Тенор, сопрано и баритон по очереди ведут разные эпизоды. Каждый голос делает образ более личным и помогает слушателю почувствовать, что у каждой части есть свой характер.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солиста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рисует звуковую картину колокольного звона. Его тембры помогают услышать и лёгкие переливы, и тяжёлые удары, а также меняют настроение от части к части.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Симфонический оркестр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музыкальный рассказ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четырёх частей хоровой симфонии «Колокола»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повторяет короткие ритмические формулы, чтобы музыка напоминала настоящий колокольный звон. Из-за этого звучание становится настойчивым и легко узнаваемым.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аккорды и резкие изменения громкости создают ощущение пространства и силы. Медные духовые и ударные особенно хорошо передают торжественный и тяжёлый характер звона.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добавляют дрожание, движение и внутреннее напряжение. Вместе с хором они делают музыку плотной и выразительной, словно звук заполняет всё вокруг.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средствами создаётся звучание колоколов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хорошо слышны лёгкость и сияние. Представить эту часть помогает картина снежной улицы, где воздух звенит от мороза, а маленький колокольчик звучит ясно и чисто, как первый весёлый знак наступившего дня.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снежные искры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напоминает светлый зимний день, когда всё вокруг кажется живым и подвижным. Высокие звуки похожи на звон маленьких колокольчиков, а музыка создаёт ощущение игры, быстрого движения и беззаботной радости.
</a:t>
            </a:r>
            <a:endParaRPr lang="en-US" sz="1295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звон детства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серебряные колокольчики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Рахманинов раскрывает образ любви через плавную и широкую мелодию сопрано, которая звучит мягко, как светлая праздничная песня.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золотые колокола любви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динамика становятся спокойнее, чем в первой части, поэтому музыка кажется более торжественной и тёплой, словно в ней слышится радость большого события.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колокольный звон связывает этот эпизод со свадьбой, счастьем и надеждой; на смену детской лёгкости приходит чувство зрелой, красивой гармонии.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частей по характеру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передаёт весь смысл музыки, но помогает увидеть её постепенное изменение от света к трагедии.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цикл, тем сильнее напряжение и мрачнее настроение; Рахманинов выстраивает драму как единый путь.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хоровой симфонии С. В. Рахманинова «Колокола» по авторскому замыслу произведения.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75" y="175625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80365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75" y="1756250"/>
            <a:ext cx="410550" cy="469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третьей части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подвижнее и напряжённее, словно внезапно меняется обстановка. Такое движение передаёт тревогу и чувство опасности, которое нарастает с каждой фразой.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ускорение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особенно мощно и собранно, создавая впечатление общего беспокойства. Голоса не успокаивают, а, наоборот, усиливают драматическое напряжение эпизода.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хора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бронзового колокола связан не с праздником, а с тревожным ожиданием. Его звук воспринимается как предупреждение и подготавливает слушателя к тяжёлому финалу цикла.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Бронзовый знак тревоги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 поручена баритону, и его голос звучит тяжело, строго и низко. Такой тембр помогает передать ощущение одиночества и неизбежного конца.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колокольный образ делает музыку суровой и почти беспощадной. Здесь нет светлой развязки: напротив, слышится спокойное, но трагическое принятие смерти.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финал завершает весь цикл как размышление о человеческой жизни. После радости, любви и тревоги остаётся тихое, серьёзное чувство внутренней правды.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часть: железный набат смерти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цвета и металлы колоколов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как один образ колокола меняется от части к части и получает новый смысл.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символика в хоровой симфонии С. В. Рахманинова «Колокола»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колокола помогает быстро понять настроение каждой части: от лёгкости и света к тяжести и трагическому завершению.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произведения и первые впечатления слушателей
</a:t>
            </a:r>
            <a:endParaRPr lang="en-US" sz="3103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«Колоколов» состоялась в 1913 году в Санкт-Петербурге. Для слушателей это было необычное сочинение, где хор, солисты и оркестр действуют как одно целое.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Современников особенно поразили масштаб звучания и выразительность текста. Музыка не просто сопровождала поэзию, а превращала её в яркое сценическое переживание, почти как драму без декораций.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«Колоколов» среди сочинений Рахманинова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разные музыкальные формы, поэтому его трудно отнести только к одному жанру.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хора, оркестра, солистов и поэзии делает «Колокола» особенно масштабным и необычным сочинением композитора.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описание жанровых особенностей хоровой симфонии С. В. Рахманинова «Колокола».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важно и сегодня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как стихотворный текст может стать основой большой музыкальной формы. Это хороший пример союза слова и звука.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музыки и литературы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«Колоколах» есть радость, любовь, страх и потеря — эмоции, которые знакомы людям любого возраста. Поэтому музыка легко откликается у слушателей.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каждому чувства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цикл, можно почувствовать, как одна жизнь проходит от детства к зрелости и к финалу. Музыка словно рассказывает историю времени без слов.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музыка способна не только украшать, но и глубоко говорить о человеке. Именно поэтому его продолжают изучать и исполнять.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силе искусства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повторяет короткие звуковые обороты, чтобы передать настоящий колокольный звон. Эти повторы создают ощущение ритма, который сразу запоминается.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Рахманинов любит сильные контрасты: светлая часть сменяется тревожной, тихие места переходят в мощные звучания. Благодаря этому произведение кажется живым и драматичным.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мелодия, богатая гармония и плотный оркестр связывают все части в единый рассказ. Разные тембры помогают почувствовать, как меняется настроение человеческой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 Рахманинова в «Колоколах»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Хоровая симфония Рахманинова соединяет поэзию, музыку и сильные человеческие чувства. Через образ колоколов она показывает путь от радости к трагическому финалу.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«Колокола» — музыка, которая рассказывает о жизни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2026-05-25T00:31:28Z</dcterms:created>
  <dcterms:modified xsi:type="dcterms:W3CDTF">2026-05-25T00:31:28Z</dcterms:modified>
</cp:coreProperties>
</file>