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Финикийские мореплаватели и их вклад в историю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- первопроходцы морских путей и создатели алфавита.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и когда существовала Финикия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Финикия размещалась между Ливанскими горами и Средиземным морем на территории современных Ливана и Сирии. Этот древний народ развивал мореплавание и торговлю с 3000 по 146 год до н.э., оставив значимое культурное наследие.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влияющие на морские занятия финикийцев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прибрежная полоса с крутыми горами затрудняла земледелие, побуждая финикийцев искать средства существования на море. Эта особенность способствовала развитию флота и морской торговли.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сложности земледелия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региона, особенно кедры, обеспечивали материал для строительства прочных кораблей, что стало важным преимуществом для дальних морских путешествий и расширения торговых маршрутов.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кедровых лесов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просторных равнин вынудило финикийцев направить усилия в освоение морских просторов, что сделало их выдающимися мореплавателями и торговцами Средиземноморья.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близость и нехватка равнин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Финикии: Тир, Сидон и Библ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 был важным культурным и религиозным центром, известным также изготовлением пурпурных тканей и ремесленными традициями.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Сидон славился развитым ремеслом и торговлей благодаря выгодному расположению на берегу и мастерским береговым верфям.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 — крупный порт с сильным военно-морским флотом и центром политической власти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финикийских кораблей и их конструктивные особенности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корабли отличались большой вместимостью и прочностью, что позволяло перевозить тяжелые грузы на дальние расстояния по морю, обеспечивая надежность торговых путей.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суда — грузоподъёмность и устойчивость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использовали прочную древесину кедра, создавая каркасы с усиленными бортами и досками, что делало корабли долговечными и способными выдерживать длительные плавания.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 материалы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суда были узкими и быстрыми, предназначенными для защиты от пиратов. Их конструкция обеспечивала оперативность и боевую эффективность флота.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корабли — скорость и манёвренность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производства до обмена в колониях: последовательность маршрута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торговых путей финикийцев
</a:t>
            </a:r>
            <a:endParaRPr lang="en-US" sz="3229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— главный опорный пункт финикийцев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в 814 г. до н.э. как торговая колония, Карфаген быстро превратился в крупный порт на западе Средиземноморья.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отправной точкой для морских экспедиций в Испанию, Италию и Северную Африку, расширяя влияние финикийцев.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Впоследствии он соперничал с Римом, что привело к серии конфликтов — Пуническим войнам.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5 веку до н.э. Карфаген стал самостоятельным и мощным государством с сильным флотом и экономикой.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товаров, которыми Финикия торговала с соседними странами.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экспортировали сырьё и изделия, импортируя дефицитные продукты и материалы.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 и археологические данные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товары Финикии: экспорт и импорт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пиратов и врагов требовала вооружённой охраны и постройки быстрых, манёвренных кораблей для защиты.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точных карт и знаний некоторых морских районов увеличивал вероятность ошибок и аварийного возвращения.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Непредсказуемые погодные условия Средиземноморья создавали риски для судов и экипажей, затрудняя плавания.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6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с которыми сталкивались финикийские моряки
</a:t>
            </a:r>
            <a:endParaRPr lang="en-US" sz="37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кругосветном плавании финикийцев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легенде, в 600 г. до н.э. финикийцы отправились в трехлетнее путешествие вокруг Африки по воле египетского правителя Нехо II, открывая неизведанные морские пути.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приказу фараона Нехо II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отмечали необычные звёздные созвездия и удивительную смену направлений, что подтверждает длительное и сложное путешествие.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экипажей во время плавания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учёные обсуждают достоверность легенды, но признают, что финикийцы достигали южных берегов Африки, расширяя географические представления того времени.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споры и оценки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моряки ориентировались с помощью звёзд, особенно Полярной, что помогало определять направление в ночном море даже вдали от берега.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строили маяки и навигационные огни около портов, облегчая возвращение судов в родные гавани, особенно в условиях тумана и ночи.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времени суток осуществлялось путём изучения теней от мачт и специальных солнечных часов, что помогало в точном расчёте пути в дневное время.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планирования маршрутов использовали примитивные карты и наблюдения за природными признаками, что стало основой астрономической навигации в Средиземноморье.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навигации финикийских моряков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118702"/>
            <a:ext cx="4535700" cy="16208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финикийцев: таблица маршрутов и портов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связь между главными городами Финикии и их торговыми пунктами, показывая ключевые маршруты и направления экспансии по Средиземноморью.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развивали разветвлённую сеть торговых путей, соединяя разные регионы Средиземноморья через стратегические порты.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археологические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пурпур: таинственный источник богатства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Пурпур добывали из особых морских моллюсков, собирая до 12 000 особей для всего грамма краски. Этот процесс был трудоёмким и секретным, что делало пурпур очень дорогостоящим и престижным.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пурпурного красителя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тщательно охраняли секрет изготовления пурпура, что позволило сохранить монополию на его производство и контролировать торговлю этим уникальным красителем по всему Средиземноморью.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производства и сохранение секрета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Пурпур выделял одежду царей и аристократов в Египте, Персии и Риме, символизируя власть и богатство. Его ценили за насыщенный цвет и долговечность, благодаря чему пурпур был желанным товаром.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пурпура в древнем мире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суда были оптимизированы для перевозки грузов на большие расстояния, жертвуя скоростью ради надёжности и вместимости.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корабли превосходили финикийские по скорости и манёвренности, но финикийцы были лидерами в длительных торговых плаваниях.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кораблей финикийцев и греков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и исторические реконструкции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широко использовалась в коммерции и административных делах, способствуя развитию торговли и культурного обмена в регионе.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детей в Финикии делалось упор на навыки торговли, счёта и чтения, что обеспечивало эффективное ведение дел и учёт товаров.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включал 22 согласные буквы без гласных, что сделало его простым и удобным для изучения и распространения.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обучение в Финикии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финикийских колоний: очаги морской экспансии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как торговая колония, Карфаген стал могущественным портом и центром влияния, контролируя важные морские пути и обширные территории на западе Средиземноморья.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в Северной Африке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Гадир, расположенная у современного Кадиса, служила важным пунктом для доступа в богатые испанские минеральные и сельскохозяйственные районы, укрепляя позиции финикийцев.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Гадир — ворота в Испанию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Мальта, Сицилия, Крит и Сардиния были важными точками на морских маршрутах, обеспечивали снабжение и поддерживали торговые связи между восточным и западным Средиземноморьем.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 центральном Средиземноморье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технические изобретения финикийцев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обработки стекла и тканевых материалов позволяли производить уникальные изделия, которые пользовались устойчивым спросом на торговых рынках.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металлообработке они изготавливали оружие и украшения, применяя продвинутые технологии плавки и ковки, привлекая сырьё из дальних земель.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мастерски обрабатывали дерево, создавая устойчивые корабли и изящную мебель, используя кедр — драгоценный материал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Кадм и культурные связи Финикии с миром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рассказывает о финикийце Кадме, основателе Фив, которому приписывают передачу алфавита и знаний грекам, тем самым связывая культуры двух народов.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Древнегреческий миф о Кадме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артефакты обнаружены в Италии, Испании, Тунисе и Британии, что свидетельствует о широком географическом влиянии и культурных связях древнего народа.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завозили в Европу различные товары и распространяли свои технические навыки — от кораблестроения до письменности, стимулируя культурное развитие регионов.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 технологиями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 исчезновение финикийской цивилизации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веке до н.э. финикийские города утратили независимость под натиском ассирийцев, вавилонян, персов и греков, что ослабило их политическое влияние.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пиратства и военных конфликтов сделало торговые пути опасными, снижая возможности финикийцев для ведения морской торговли.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 финикийцев постепенно смешались с другими народами, что привело к исчезновению уникального облика их цивилизации.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финикийские колонии вошли в состав новых империй, переставая быть автономными торговыми центрами Средиземноморья.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заложили основы мореплавания, письменности и торговли, которые повлияли на развитие цивилизаций и оставили след в современных культурах Средиземноморья.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финикийских мореплавателей: уроки истории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2026-05-10T11:47:53Z</dcterms:created>
  <dcterms:modified xsi:type="dcterms:W3CDTF">2026-05-10T11:47:53Z</dcterms:modified>
</cp:coreProperties>
</file>