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have to: когда нужно и когда обязательно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«надо», «должен» и «обязательно» звучат на 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have to помогает говорить о правилах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оборот встречается в школе, дома и в обычных разговорах. Он помогает сказать, что действие нужно выполнить, а не просто хочется или советуют. Для четвёртого класса это очень полезная тема: понятно, коротко и по делу.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значение: обязанность и необходимость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показывает обязанность или необходимость. По-русски это часто звучит как «должен», «надо» или «нужно», когда действие нельзя просто отложить.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оборот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действие обязательно из-за школьного правила, расписания или конкретной ситуации. Тогда have to помогает спокойно сказать: это нужно сделать именно сейчас.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правило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go now. We have to wash our hands. He has to wear a uniform. Во всех примерах слышится одно: дело обязательное, а не случайное.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7248" y="1572874"/>
            <a:ext cx="2717305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to и has to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I, you, we и they используется have to. Эта форма остаётся той же самой и не меняется в зависимости от числа, поэтому её легко запомнить.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местоимениями have to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to или has to ставится смысловой глагол без to: have to read, has to study, have to play. Это короткая и очень удобная модель.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после оборота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he, she и it употребляется has to. Здесь меняется только маленькая часть формы, а значение остаётся прежним: обязанность или необходимость.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форма has to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одного человека и для группы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to arrive on time. Когда действие касается группы, используется have to. Так удобно говорить о делах класса, семьи или команды.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людей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to wear school uniforms. Пример показывает, что форма зависит только от подлежащего, а значение всегда связано с обязанностью или необходимостью.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для всех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clean my room. Здесь говорится о личной обязанности: один человек должен выполнить своё дело, как маленький домашний герой.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to feed the cat. Форма меняется, потому что подлежащее she требует has to, но смысл остаётся тем же: действие обязательно.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лицо, другая форма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67347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в школе и на уроках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ученики have to listen to the teacher. Это помогает не пропустить объяснение, задание и важную подсказку, даже если очень хочется шепнуть соседу.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учителя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have to do homework and bring books. Такие слова часто встречаются в дневнике, расписании и списке дел на каждый учебный день.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школьные дела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тоже часто строятся с have to: You have to be quiet in the library. Так легче сказать о порядке без длинных объяснений.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 с have to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слов в утвердительном, отрицательном и вопросительном предложениях.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Отрицание: когда не обязательно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782" y="2314685"/>
            <a:ext cx="4117943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и doesn’t have to означают, что делать что-то не обязательно. Это не запрет, а простое сообщение: можно выполнить действие, но необходимости нет.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57782" y="1845280"/>
            <a:ext cx="4117943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нужно, а не нельзя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668307" y="2314685"/>
            <a:ext cx="4117943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don’t have to wear a tie today. В такой фразе слышится спокойный тон: галстук можно надеть, но никто не заставляет. Очень вежливо и понятно.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68307" y="1845280"/>
            <a:ext cx="4117943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жизни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и must: похожие, но не одинаковые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ученик открывает тетрадь и вспоминает: работу нужно закончить вовремя. Здесь естественно звучит have to, потому что обязанность связана с заданием, расписанием или ситуацией. Оно помогает говорить о делах спокойно и без слишком строгого тона.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 расписание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водитель видит красный свет и сразу понимает: здесь шутки кончились. В такой ситуации часто подходит must, потому что правило звучит очень строго. Это не просто обычная обязанность, а твёрдое требование, которое нельзя игнорировать.
</a:t>
            </a:r>
            <a:endParaRPr lang="en-US" sz="1187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свет — строгое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разных оттенка помогают не путать добрый совет и обязательное правило.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4 класса
</a:t>
            </a:r>
            <a:endParaRPr lang="en-US" sz="1181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сравниваем should и have to, важно помнить: совет и обязанность — не одно и то же.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have to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have to начинаются с do или does. Это помогает быстро спросить о правиле, задании или домашней работе, не меняя смысл предложения и не путаясь в форме.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do или does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I have to bring a pencil? Does Anna have to read this book? Такие вопросы удобно задавать, когда нужно уточнить, что обязательно, а что можно сделать по желанию.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нужном деле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обычно отвечают очень коротко: Yes, you do. No, you don’t. Ответ звучит вежливо, понятно и подходит для школьного разговора.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помогает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разговоре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дети часто отвечают коротко: Yes, I do. No, I don’t. Такой ответ звучит естественно и помогает не повторять весь вопрос целиком.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лишних слов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есть he, she или it, в ответе появляется does: Yes, she does. No, he doesn’t. Это простое правило быстро запоминается на уроке.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he, she, it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особенно полезны, когда спрашивают о правилах, расписании и домашних делах. Они делают диалог быстрым, ясным и похожим на настоящий разговор.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 диалоге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дома и в семье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собирает постель, чистит зубы и спешит к завтраку. Потом он говорит: I have to make my bed. Это обычное домашнее дело, которое помогает начинать день аккуратно и 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обязанностей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вся семья помогает друг другу. Один человек моет посуду, другой готовит ужин, а ребёнок убирает игрушки. В таких ситуациях удобно сказать: We have to help at home, потому что у каждого есть своя маленькая обязанность.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 на каждый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выбирать have to, must и should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какой оборот выбрать: обычную обязанность, строгое правило или добрый совет.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и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мы говорим: I have to, she has to. Эта форма нужна, когда рассказывают о постоянных обязанностях, школьных правилах или привычных делах.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 и раньше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прошлом, часто используется had to. Например: Yesterday I had to stay at home. Так можно рассказать о вчерашнем дне без лишних сложностей.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помогает описывать прошлые обязанности и события по порядку. Она делает рассказ понятным и показывает, что что-то было нужно именно тогда.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формы have to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 to нужен глагол без to: have to play, have to read. Если добавить второе to, предложение станет неверным и сразу выдаст школьную ошибку.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используются do и does: Does he have to…? , He doesn’t have to… Такие слова ставятся в начале или перед смыслом, и это нужно помнить.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вопросах и отрицании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he, she и it нужно говорить has to, а не have to. Эта маленькая смена формы очень важна, потому что помогает согласовать подлежащее и сказуемое.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форма глагола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278" y="-8450"/>
            <a:ext cx="36868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4952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 школьном дне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morning, Lily has to wake up early. Она быстро собирает рюкзак, умывается и старается не опоздать. Так начинается день, когда у школьника уже есть важные дела.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утро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school, Lily has to be quiet and listen to the teacher. Здесь have to показывает правило, которое помогает всем учиться спокойно и не превращать класс в шумный оркестр.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classes, Lily has to do homework and put books in her bag. Этот момент показывает, что обязанности могут повторяться каждый день и звучать очень естественно.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история помогает увидеть have to в действии: утром, днём и вечером. Когда слово встречается в живом рассказе, его значение запоминается гораздо легче.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дня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 have to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показывает, как быстро определить нужную форму в предложении, вопросе или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 помогает быстро строить разные предложения.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have to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небольшая формула собирает вместе значение, отрицание и вопрос. Чем проще схема, тем легче запомнить have to без путаницы в классе и дома.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have to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помогает говорить о том, что нужно сделать по правилу, по ситуации или по расписанию. Если запомнить формы и несколько примеров, тема станет совсем нестрашной и даже удобной.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2026-05-30T09:41:43Z</dcterms:created>
  <dcterms:modified xsi:type="dcterms:W3CDTF">2026-05-30T09:41:43Z</dcterms:modified>
</cp:coreProperties>
</file>