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миру воды: от капли до океана.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Удивительная вода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нами каждый день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воду дома, на улице и в природе: в чашке, луже, тумане, снегу и реке. Она бывает жидкой, твёрдой и в виде пара, а чистая вода не имеет цвета и запаха.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состояния воды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холодно, вода замерзает и превращается в лёд. Это всё та же вода, только в твёрдом виде, и она может лежать на земле или плавать на поверхности.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обычной температуре вода остаётся жидкой. Именно такой мы пьём её из стакана, видим в реке и используем дома, когда моем руки или поливаем растения.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воду сильно нагреть, она превращается в пар и поднимается в воздух. Пар мы замечаем над чайником или горячей кастрюлей, хотя он часто почти невидим.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капли воды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поднимает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 солнца нагревают воду в реках, озёрах и морях. Часть её превращается в пар и становится легче воздуха, поэтому поднимается вверх.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собирают влагу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в небе пар остывает и превращается в маленькие капли. Они собираются вместе и образуют облака, похожие на мягкие ватные горки.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возвращает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капель в облаке становится много, они падают на землю дождём, снегом или градом. Так вода возвращается туда, откуда начала своё путешествие.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в ручьи и реки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вода стекает в ручьи, попадает в реки и моря. Круговорот продолжается снова и снова, поэтому вода в природе не исчезает навсегда.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вода нужна растениям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54927" y="1984214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пьют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получают воду через корни, словно через маленькие трубочки. Она поднимается вверх к стеблю и листьям, помогая всему растению оставаться живым и крепким.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502996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просыпаются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влаги семена долго спят в земле. Когда приходит вода, они начинают прорастать, и из маленького зернышка появляется новый росток.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651040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не вянут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воды мало, листья теряют упругость и опускаются. После дождя или полива растение быстро оживает, будто говорит: «Спасибо, мне стало легче!»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799097" y="1983867"/>
            <a:ext cx="1989252" cy="99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Плоды и цветы растут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растениям цвести, завязывать плоды и давать семена. Поэтому сад и огород особенно радуются дождю, а урожай без воды не вырастет.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попадает к нам в дом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проходит путь от природного источника до крана.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животным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Питьё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дикие животные регулярно пьют воду, чтобы жить и оставаться сильными. Без неё им труднее двигаться, переваривать пищу и переживать жаркую погоду.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рыб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проводят всю жизнь в воде. Она даёт им и дом, и воздух для дыхания через жабры, поэтому чистые реки и озёра для них особенно важны.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0993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Водопой для зверей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Птицы, зайцы, олени и многие другие животные приходят к водоёмам на водопой. Там они пьют, а иногда и отдыхают в тени у берега.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230993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всей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есть вода, животным легче искать пищу и заботиться о детёнышах. Поэтому даже маленький ручей может стать очень важным местом для леса и степи.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6200" y="1471264"/>
            <a:ext cx="4260600" cy="11317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25475" y="2929637"/>
            <a:ext cx="4276200" cy="1177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помогает человеку каждый день
</a:t>
            </a:r>
            <a:endParaRPr lang="en-US" sz="3159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509225"/>
            <a:ext cx="40308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 чистой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глотка воды, умывания и чистых рук. После прогулки или игры на улице стакан воды помогает взбодриться, а яблоко на тарелке напоминает, что полезные привычки идут вместе. Так тело получает заботу с самого начала дня.
</a:t>
            </a:r>
            <a:endParaRPr lang="en-US" sz="1598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2967750"/>
            <a:ext cx="40308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обычных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в школе вода нужна почти в каждом деле: чтобы помыть руки, приготовить еду и навести порядок. Даже небольшой перерыв у раковины помогает чувствовать себя свежо и аккуратно, будто день стал чуть более дружелюбным.
</a:t>
            </a:r>
            <a:endParaRPr lang="en-US" sz="16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3978" y="1495864"/>
            <a:ext cx="657000" cy="58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доме и в школе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руки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помогает мыть руки перед едой, после улицы и после уроков труда. Это простое дело защищает здоровье и делает день чище.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и посуда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вода нужна для приготовления супа, чая и каши, а ещё для мытья тарелок и ложек. Без неё кухня быстро превратилась бы в беспорядок.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воды легче убирать пыль, мыть пол и поддерживать порядок в комнате или классе. Чистота становится заметнее, а дышать — приятнее.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Комнатные цветы, грядки и клумбы ждут воду, чтобы не завянуть. Полив помогает им расти, зеленеть и радовать всех вокруг.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чистая вода важна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1336017" y="1298245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для здоровья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Грязная вода может содержать мусор и вредные микробы. Если пить такую воду, человеку и животным можно заболеть, поэтому чистота здесь очень важна.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331542" y="23128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для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растениям, рыбам, птицам и зверям. Когда вода становится грязной, страдают не только живые существа, но и весь водоём вместе с берегом.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31542" y="3327457"/>
            <a:ext cx="44196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каждый 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мы не бросаем мусор в реки и озёра, вода остаётся пригодной для жизни. Бережное отношение помогает сохранить природу для всех, кто живёт рядом.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Берём воду под контроль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простых домашних привычек, которые помогают не тратить воду зря и быстро замечать неполадки.
</a:t>
            </a:r>
            <a:endParaRPr lang="en-US" sz="8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шага, почему лёд держится на воде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Замерзание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охлаждается, её молекулы движутся медленнее и выстраиваются в твёрдый лёд. Поэтому зимой лужи и озёра покрываются хрупкой коркой, как будто надевают прозрачную шапку.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Лёгкий лёд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занимает больше места, чем жидкая вода, и становится менее плотным. Из-за этого он не тонет, а остаётся сверху, как маленькая холодная лодочка.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подо льдом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Плавающий лёд закрывает водоём сверху и мешает ему промерзнуть до дна. Под этой крышкой рыбы и другие водные жители могут спокойно переждать мороз.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97%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питьевой пресной воды совсем немного, поэтому её нужно особенно беречь. Чистая вода для людей, животных и растений — настоящий ценный запас.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воды на Земле приходится на солёные моря и океаны.
</a:t>
            </a:r>
            <a:endParaRPr lang="en-US" sz="2534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School, The Water in the Oceans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меняет землю со временем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3589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касание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дождя и ручьи начинают свою работу очень осторожно. Они понемногу смывают песок и частички почвы, как трудолюбивый художник, который рисует землю заново.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29452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поток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становится много, она размывает берега, углубляет русла и переносит камешки дальше. Так реки медленно, но уверенно меняют свой путь.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531575" y="1736099"/>
            <a:ext cx="2390100" cy="13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Проходят годы, и вода создаёт овраги, долины и крутые берега. Даже самая спокойная на вид речка может стать большой строительницей ландшафта.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473064"/>
            <a:ext cx="5742000" cy="130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3027077"/>
            <a:ext cx="5742000" cy="1300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вода помогает погоде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470575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поднимается в небо
</a:t>
            </a:r>
            <a:pPr algn="l" indent="0" marL="0">
              <a:lnSpc>
                <a:spcPct val="100000"/>
              </a:lnSpc>
              <a:buNone/>
            </a:pPr>
            <a:r>
              <a:rPr lang="en-US" sz="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 в лужах, реках и морях, и она становится невидимым паром. Тёплый воздух поднимает его выше, где уже прохладнее. Там начинается важная работа по созданию облаков.
</a:t>
            </a:r>
            <a:endParaRPr lang="en-US" sz="1386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3024588"/>
            <a:ext cx="2153400" cy="13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возвращают воду
</a:t>
            </a:r>
            <a:pPr algn="l" indent="0" marL="0">
              <a:lnSpc>
                <a:spcPct val="100000"/>
              </a:lnSpc>
              <a:buNone/>
            </a:pPr>
            <a:r>
              <a:rPr lang="en-US" sz="7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капельки пара собираются вместе и образуют облака. Когда они становятся тяжёлыми, вода возвращается на землю дождём, снегом или градом. Так небо делится водой с землёй снова и снова.
</a:t>
            </a:r>
            <a:endParaRPr lang="en-US" sz="135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капли в природе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круговорота воды: нагрев Солнцем, испарение, образование облаков и возвращение осадками.
</a:t>
            </a:r>
            <a:endParaRPr lang="en-US" sz="82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воде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без подсказок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не имеет цвета, запаха и вкуса. Поэтому её легко спутать с обычным воздухом в стакане, пока не попробуешь сделать глоток.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Плавучие крошки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маленькие насекомые умеют держаться на поверхности воды. Им помогает особое строение лапок, будто у них есть крошечные невидимые сапожки.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нельзя долго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Человеческому организму вода нужна каждый день для работы всех органов. Без неё человек быстро слабеет, поэтому пить воду — не прихоть, а важная необходимость.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встречается почти везде: в облаках, реках, льде и живых организмах. Именно поэтому её называют одним из главных богатств нашей планеты.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Осторожно: вода и безопасность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 только знакомую воду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пить воду из неизвестного источника, даже если она выглядит прозрачной. В ней могут быть вредные микробы или грязь, которые невозможно заметить глазами.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Купание только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воды нужно купаться в безопасном месте и обязательно рядом со взрослыми. Они помогут, если берег скользкий, течение сильное или что-то пойдёт не так.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торопиться у берега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камнях и у кромки воды легко поскользнуться, поэтому бегать там опасно. Лучше идти спокойно и держаться подальше от края, если рядом нет помощи.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59364"/>
            <a:ext cx="657000" cy="65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82870" y="1451264"/>
            <a:ext cx="58905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0028" y="1451264"/>
            <a:ext cx="50490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459364"/>
            <a:ext cx="657000" cy="65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школьник
</a:t>
            </a:r>
            <a:endParaRPr lang="en-US" sz="2494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Закрывать кран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вода не нужна, кран лучше сразу закрыть. Так она не уйдёт зря, а в доме останется больше воды для полезных дел.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руки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мытья рук не стоит держать воду открытой без дела. Намылил руки — закрой кран, потом снова открой, чтобы смыть пену.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играть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Брызги и долгие игры с водой выглядят весело, но тратят её напрасно. Лучше использовать воду по делу и сохранять её для всех.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бросай мусор в речку, озеро или лужу после дождя. Чистый водоём нужен растениям, животным и людям, а мусор ему очень мешает.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настоящее чудо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кажется привычной, но без неё не было бы ни растений, ни животных, ни нас с вами. Она путешествует, работает и каждый день делает мир живым и красивым.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2026-05-25T16:27:12Z</dcterms:created>
  <dcterms:modified xsi:type="dcterms:W3CDTF">2026-05-25T16:27:12Z</dcterms:modified>
</cp:coreProperties>
</file>