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алгебраического сложения уравнений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Сводим систему к одному уравнению через равносильные преобразования.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метод сложения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линейных уравнений — обязательная часть алгебры 11 класса и частый тип заданий на экзаменах. Метод сложения помогает быстро устранять переменную, особенно при одинаковых или кратных коэффициентах.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линейных уравнений и ее решение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неизвестные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объединяет несколько уравнений с одними и теми же переменными. Нужно найти такие значения неизвестных, которые одновременно делают верными все уравнения системы.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решением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называют упорядоченную пару чисел. Она подставляется в каждое уравнение и превращает их в верные числовые равенства без противоречий.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линейное уравнение с двумя переменными задает прямую на координатной плоскости. Решение системы соответствует точке, где эти прямые пересекаются.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представление помогает понимать не только вычисления, но и структуру ответа: одна точка означает единственное решение, а особые случаи дают другие результаты.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04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метода алгебраического сложения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05520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переменной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какую переменную удобнее исключить. Для этого смотрят на коэффициенты и выбирают тот случай, где после преобразования получится наименьшее число действий.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669797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коэффициентов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коэффициенты не подходят, одно или оба уравнения умножают на ненулевые числа. Так получают равные по модулю, но противоположные по знаку коэффициенты.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05520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Почленное сложение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уравнения складывают или вычитают почленно. Одна переменная исчезает, и система превращается в простое уравнение с одной неизвестной.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669797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 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первой переменной ее подставляют в любое исходное уравнение. Так находят вторую переменную и затем обязательно проверяют ответ подстановкой.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3795" y="2400298"/>
            <a:ext cx="4314082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решения системы методом сложения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последовательно сокращает систему до одного уравнения, сохраняя равносильность преобразований.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идея метода — убрать одну переменную без потери равносильности и затем восстановить вторую по найденному значению.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9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системы методом сложения
</a:t>
            </a:r>
            <a:pPr algn="l" indent="0" marL="0">
              <a:lnSpc>
                <a:spcPct val="80000"/>
              </a:lnSpc>
              <a:buNone/>
            </a:pPr>
            <a:r>
              <a:rPr lang="en-US" sz="269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9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и ветвление для случаев с готовыми или требующими преобразования коэффициентами.
</a:t>
            </a:r>
            <a:endParaRPr lang="en-US" sz="2693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можно сразу объединить, если коэффициенты при одной переменной противоположны по знаку.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сокращает вычисления: не нужно предварительно умножать уравнения, а исключение переменной выполняется сразу и наглядно.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0835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119813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719138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уравнений к исключению переменной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множителя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число, которое поможет сделать коэффициенты при выбранной переменной равными по модулю. Множитель должен быть ненулевым, иначе равносильность преобразования нарушится.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402608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уравнений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или оба уравнения умножают на подобранные числа. При этом изменяются все члены, включая свободный, чтобы система осталась эквивалентной исходной.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093433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 сложению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получают противоположные коэффициенты, и переменная исчезает при почленном сложении. На схеме удобно показать исходные и преобразованные записи рядом, со стрелками перехода.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решения систем линейных уравнений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различаются не только по удобству, но и по тому, насколько уверенно они работают с дробями, кратными коэффициентами и необходимостью точных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сложения сочетает высокую скорость и хорошую точность, тогда как графический способ сильнее в наглядности, но менее удобен для точных координат.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 свойствам методов в школьном курсе алгебры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979" y="2233462"/>
            <a:ext cx="415575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266" y="2213619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4755" y="2248379"/>
            <a:ext cx="589800" cy="524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преобразования сохраняют решение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Ненулевой множитель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обе части уравнения умножить на одно и то же ненулевое число, множество решений не меняется. Это позволяет изменять коэффициенты, не искажая смысл исходного равенства.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Почленное сложение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равносильного преобразования уравнения можно складывать или вычитать почленно. При корректном выполнении операций сохраняется эквивалентность всей системы.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умножать только коэффициенты при переменных и забывать о свободном члене. Также важно не перепутать знаки при сложении отрицательных чисел.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подстановкой показывает, действительно ли найденная пара чисел удовлетворяет обоим уравнениям. Это надежный способ заметить скрытую арифметическую ошибку.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ситуации, где метод особенно удобен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09107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Кратные коэффициенты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быстро метод работает, когда коэффициенты при одной переменной уже связаны простым отношением: 2 и 4, 3 и 6, 5 и 10. Тогда преобразования занимают минимум времени.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00123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одной переменной коэффициенты равны по модулю и противоположны по знаку, переменная исчезает сразу при сложении. Это делает вычисления короче и уменьшает вероятность ошибки.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9107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движение, стоимость, возраст или смеси одна ситуация описывается двумя условиями. Система уравнений позволяет объединить их, а сложение помогает быстро получить численный ответ.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0123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без лишних вычислений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удобен там, где не нужно строить график или выполнять длинные преобразования. Он позволяет сосредоточиться на коэффициентах, знаках и строгой проверке результата подстановкой.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пример без дополнительного умножения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24833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систему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уравнения 2x + 3y = 13 и 4x — 3y = 5. Коэффициенты при y уже противоположны, поэтому можно сразу переходить к сложению без дополнительных преобразований.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1205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Исключаем переменную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уравнения почленно: 2x + 3y + 4x — 3y = 13 + 5. Получаем 6x = 18, откуда x = 3. Переменная y действительно исчезает.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50772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вторую переменную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x = 3 в первое уравнение: 2·3 + 3y = 13. После упрощения получаем 6 + 3y = 13, значит 3y = 7 и y = 7/3.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8970339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пару (3; 7/3) в оба исходных уравнения и убеждаемся, что равенства выполняются. Проверка подтверждает, что найденное решение системы является верным.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Пример, где одна переменная исключается сразу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842828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пары уравнений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системе x + 2y = 9 и 3x — 2y = 7 коэффициенты при y равны по модулю и противоположны по знаку, поэтому переменная y исключается без подготовки.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498085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значения x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уравнений члены с y взаимно уничтожаются, и остается 4x = 16. Отсюда сразу следует x = 4, то есть первая неизвестная найдена.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8153339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y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x = 4 в первое уравнение: 4 + 2y = 9. Получаем 2y = 5, значит y = 5/2. Так решение системы определяется за несколько коротких шагов.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результаты решения системы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метода показывает не только найденные числа, но и структуру самой системы: пересечение, совпадение или параллельность прямых на плоскости.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виду результата можно сразу определить число решений: одно значение, тождество или противоречие соответствуют трем принципиально разным ситуациям.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темы о системах линейных уравнений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 и противоречие как признаки разных случаев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6726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преобразований получается неверное равенство, например 0 = 5, это означает, что система несовместна. Линии на координатной плоскости в таком случае не пересекаются.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49615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итогом становится верное тождество, например 0 = 0, обе записи описывают одну и ту же прямую. Тогда система имеет бесконечно много решений, совпадающих с точками этой прямой.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142566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результаты полезны не только вычислительно, но и как средство анализа графической картины. Они помогают понять, почему система имеет либо одно решение, либо множество, либо ни одного.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824" y="2400298"/>
            <a:ext cx="5274270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методом сложения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наиболее частые нарушения, их причины и последствия при решении систем линейных уравнений.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со сложностью метода, а с неаккуратностью вычислений. Проверка ответа и внимание к знакам существенно повышают надежность решения.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 школьников при решении систем линейных уравнений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8500" y="2105050"/>
            <a:ext cx="415575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6002" y="2105050"/>
            <a:ext cx="415575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7988" y="2105050"/>
            <a:ext cx="554100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интерпретация метода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980551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каждого уравнения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линейное уравнение с двумя переменными задает на плоскости свою прямую. Поэтому система всегда связана не с абстрактными символами, а с конкретной геометрической картиной.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50805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без построения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алгебраического сложения позволяет найти координаты точки пересечения вычислениями, без чертежа. Это особенно удобно, когда значения дробные или график трудно построить точно.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29316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системы соответствует общей точке двух прямых, если она существует. Именно ее координаты удовлетворяют обоим уравнениям одновременно и делают систему совместной.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метода в текстовых задачах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выделяют величины, которые нужно найти, и связи между ними. В задачах на движение, покупки, возраст, смеси и проценты эти связи обычно формулируются как два условия.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Составляем систему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условие переводят на язык уравнений, сохраняя смысл задачи. В результате получается система, где обе записи описывают одну и ту же ситуацию с разных сторон.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Решаем алгебраически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применяют метод сложения: устраняют одну неизвестную, находят другую, а затем подставляют значение обратно. Так словесная задача превращается в последовательность точных вычислений.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Оформляем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важно не ограничиваться числами, а вернуться к тексту задачи и сформулировать ответ в нужных единицах. Это завершает переход от модели к реальной ситуации.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ограничения метода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особенно силен в линейных системах с кратными коэффициентами, но требует аккуратности: одна ошибка в знаке может исказить весь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совокупности свойств метод дает высокий результат в школьных задачах, если соблюдать последовательность действий и тщательно контролировать вычисления.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методов решения систем линейных уравнений, школьный курс алгебры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методе алгебраического сложения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алгебраического сложения помогает быстро сводить систему к одному уравнению, находить решение и распознавать число решений. Его успех зависит от аккуратности, логики преобразований и обязательной проверки ответа.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2026-05-30T05:05:38Z</dcterms:created>
  <dcterms:modified xsi:type="dcterms:W3CDTF">2026-05-30T05:05:38Z</dcterms:modified>
</cp:coreProperties>
</file>