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организмов и их классификация: ключевые темы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разнообразием жизни и основами систематической классификации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системы классификации живых организмов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древности Аристотель разделял живое на растения и животных. В XVIII веке Линней ввёл систему двойных названий и таксонов. Изучение клеток под микроскопом и генетика позволили точнее установить связи между видами.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— основа классификации живых существ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 в биологии?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группа организмов, которые могут скрещиваться и давать плодовитое потомство. Он определяется по внешним, физиологическим и генетическим признакам, которые сохраняются у всех представителей.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волка обыкновенного
</a:t>
            </a:r>
            <a:pPr algn="ctr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обыкновенный (Canis lupus) представляет вид животных с чёткими чертами и поведенческими особенностями. Эти характеристики помогают отличить его от других видов семьи псовых.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грибы как виды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 остролистный (Acer platanoides) — яркий пример древесного вида, а хлебная плесень (Rhizopus) — представитель грибов. Оба имеют уникальные отличительные характеристики.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727" y="2438050"/>
            <a:ext cx="1943095" cy="22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767" y="2438050"/>
            <a:ext cx="1889616" cy="22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250" y="2438050"/>
            <a:ext cx="1877049" cy="236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1125" y="2438050"/>
            <a:ext cx="1877049" cy="236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простейшие прокариоты
</a:t>
            </a:r>
            <a:pPr algn="ctr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одноклеточные организмы без оформленного ядра. Могут быть и автотрофами, и гетеротрофами. Широко распространены в природе и играют важную роль в экологии.
</a:t>
            </a:r>
            <a:endParaRPr lang="en-US" sz="857" dirty="0"/>
          </a:p>
        </p:txBody>
      </p:sp>
      <p:sp>
        <p:nvSpPr>
          <p:cNvPr id="10" name="Text 1"/>
          <p:cNvSpPr txBox="1"/>
          <p:nvPr/>
        </p:nvSpPr>
        <p:spPr>
          <a:xfrm>
            <a:off x="2623796" y="141005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— обитатели экстремальных сред
</a:t>
            </a:r>
            <a:pPr algn="ctr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микроорганизмы, не вызывающие болезней у человека. Отличаются особенностями клеточной оболочки и могут жить в условиях высокой температуры и кислотности.
</a:t>
            </a:r>
            <a:endParaRPr lang="en-US" sz="857" dirty="0"/>
          </a:p>
        </p:txBody>
      </p:sp>
      <p:sp>
        <p:nvSpPr>
          <p:cNvPr id="11" name="Text 2"/>
          <p:cNvSpPr txBox="1"/>
          <p:nvPr/>
        </p:nvSpPr>
        <p:spPr>
          <a:xfrm>
            <a:off x="4651271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— разнообразные одноклеточные еукариоты
</a:t>
            </a:r>
            <a:pPr algn="ctr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амёбы, инфузории и зелёные простейшие водоросли. Они обладают ядерной структурой клетки и различными способами питания.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6685550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царства: грибы, растения и животные
</a:t>
            </a:r>
            <a:pPr algn="ctr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размножаются спорами, растения фотосинтезируют, а животные ведут гетеротрофный образ жизни. Отличаются строением и функциями, формируют фундамент экосистем.
</a:t>
            </a:r>
            <a:endParaRPr lang="en-US" sz="851" dirty="0"/>
          </a:p>
        </p:txBody>
      </p:sp>
      <p:sp>
        <p:nvSpPr>
          <p:cNvPr id="13" name="Text 4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живых организмов: основные отличия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строение и значение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прокариоты с цитоплазмой, мембраной и кольцевой ДНК вместо ядра, что определяет их простую структуру.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разложении органики и круговороте азота, обеспечивая важные экологические процессы и поддерживая здоровье человека через кишечную микрофлору.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вызывают болезни, такие как туберкулёз, но и применяются в промышленности — для производства йогуртов и создания антибиотиков.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Археи: отличия и роль в 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живут в экстремальных условиях — горячих источниках, солёных озёрах, кислотных средах. Их клеточные оболочки отличаются по химическому составу от бактерий.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вызывают болезней у людей, участвуют в биогеохимических циклах и важны для поддержания равновесия в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Протисты: многообразие и экология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 инфузории — типичные протисты
</a:t>
            </a:r>
            <a:pPr algn="ctr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одноклеточные организмы обладают ядром и разнообразными способами питания. Амёбы передвигаются с помощью ложноножек, а инфузории имеют жгутики для движения.
</a:t>
            </a:r>
            <a:endParaRPr lang="en-US" sz="993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протисты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Хламидомонада — зеленая водоросль, способная к фотосинтезу. Протисты этой группы производят кислород и участвуют в пищевых цепях водных экосистем.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— возбудители заболеваний
</a:t>
            </a:r>
            <a:pPr algn="ctr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— паразит, вызывающий малярию. Некоторые протисты могут поражать организм человека и животных, требуя специализированных методов лечения.
</a:t>
            </a:r>
            <a:endParaRPr lang="en-US" sz="9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727" y="2438050"/>
            <a:ext cx="1943095" cy="22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767" y="2438050"/>
            <a:ext cx="1889616" cy="22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250" y="2438050"/>
            <a:ext cx="1877049" cy="236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1125" y="2438050"/>
            <a:ext cx="1877049" cy="236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структура грибов
</a:t>
            </a:r>
            <a:pPr algn="ctr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имеют клеточные стенки из хитина, размножаются спорами и образуют мицелий — сеть тонких нитей, проникающую в среду обитания.
</a:t>
            </a:r>
            <a:endParaRPr lang="en-US" sz="990" dirty="0"/>
          </a:p>
        </p:txBody>
      </p:sp>
      <p:sp>
        <p:nvSpPr>
          <p:cNvPr id="10" name="Text 1"/>
          <p:cNvSpPr txBox="1"/>
          <p:nvPr/>
        </p:nvSpPr>
        <p:spPr>
          <a:xfrm>
            <a:off x="2623796" y="141005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разложении органики
</a:t>
            </a:r>
            <a:pPr algn="ctr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мёртвые растения и животных, возвращая питательные вещества в почву, что способствует плодородию и круговороту веществ.
</a:t>
            </a:r>
            <a:endParaRPr lang="en-US" sz="990" dirty="0"/>
          </a:p>
        </p:txBody>
      </p:sp>
      <p:sp>
        <p:nvSpPr>
          <p:cNvPr id="11" name="Text 2"/>
          <p:cNvSpPr txBox="1"/>
          <p:nvPr/>
        </p:nvSpPr>
        <p:spPr>
          <a:xfrm>
            <a:off x="4651271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растениями
</a:t>
            </a:r>
            <a:pPr algn="ctr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взаимовыгодное отношение грибов и корней растений. Грибы улучшают доступ к минералам, а растения обеспечивают углеводами.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6685550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грибов
</a:t>
            </a:r>
            <a:pPr algn="ctr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съедобные грибы, как шампиньоны, ядовитые, например, мухоморы, а также лекарственные виды, используемые в медицине.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строение и экологическая роль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признаки и функции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автотрофы, питаются через фотосинтез, преобразуя углекислый газ и воду в глюкозу с выделением кислорода. Их клетки содержат хлоропласты и плотные клеточные стенки.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основу экосистем, обеспечивают кислородом и пищей многие организмы, а также создают разнообразную среду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особенности и разнообразие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характеристики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многоклеточные гетеротрофы, способные к движению. Они размножаются в основном половым способом, отличаются разнообразными формами поведения и строения.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на суше, в воде и воздухе. Питаются растениями, другими животными или смешано. Примеры — насекомые, млекопитающие, птицы, рыб и пресмыкающихся.
</a:t>
            </a:r>
            <a:endParaRPr lang="en-US" sz="12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73391"/>
            <a:ext cx="3432300" cy="137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царств по основным признакам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характеристики живых царств: строение клетки, способ питания, тип размножения и примеры представителей каждого царства.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обладает уникальными клеточными и биологическими особенностями, что отражает разнообразие форм жизни и их приспособления.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кто они такие?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неклеточные агенты, состоящие из нуклеиновой кислоты и белковой оболочки. Они не имеют собственного метаболизма и не способны к самостоятельному размножению.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размножения вирусы заражают клетки хозяина, используя их механизмы. Вне клетки вирусы не проявляют характерных признаков жизни и находятся в состоянии покоя.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вызывают заболевания человека, включая грипп, корь и COVID-19. Их изучение важно для профилактики и лечения инфекционных болезней.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классификация организмов?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систематизирует знания о живом, облегчая изучение и понимание биологических связей. Она помогает выявлять общие черты и различия между видами.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содействует разработке лекарств, борьбе с инфекциями и оптимизации сельского хозяйства. Международные стандарты улучшают обмен научной информацией между учёными.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таксонов в биологической классификации
</a:t>
            </a:r>
            <a:endParaRPr lang="en-US" sz="2379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уточнение характеристик и сближение организмов в каждом таксоне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75" y="1566534"/>
            <a:ext cx="1878000" cy="1547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50" y="1566769"/>
            <a:ext cx="1878000" cy="15387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25" y="1566316"/>
            <a:ext cx="1878000" cy="15552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5900" y="1566854"/>
            <a:ext cx="1878000" cy="152954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многообразия животных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кит и ёж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— крупнейшее животное на планете, обитающее в океанах. Ёж обладает колючей защитой и умеет сворачиваться в плотный клубок для защиты от врагов.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воробей и страус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Воробей легко адаптируется к городским условиям и живёт рядом с людьми. Страус — самая крупная птица, не способная летать, но хорошо бегает по саванне.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муравей и стрекоза
</a:t>
            </a:r>
            <a:pPr algn="ct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известны своей социальной организацией и коллективной работой. Стрекоза отличается удивительной реакцией и способностью быстро летать в водных и прибрежных местах.
</a:t>
            </a:r>
            <a:endParaRPr lang="en-US" sz="1010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среде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имеет толстый слой жира для защиты от холода Арктики. Африканский слон обладает длинными ушами, которые помогают охлаждать тело в жарком климате.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растений: от мха до дуба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кукушкин лён
</a:t>
            </a:r>
            <a:pPr algn="ctr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мох распространён во влажных местах и характеризуется простым жизненным циклом с преобладанием гаметофита. Выполняет важную роль в сохранении влаги и почвообразовании.
</a:t>
            </a:r>
            <a:endParaRPr lang="en-US" sz="992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их особенности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обладают сосудистыми тканями и размножаются спорами. Это реликтовые растения, сохранившиеся с древних времен, встречаются в тенистых, влажных местах.
</a:t>
            </a:r>
            <a:endParaRPr lang="en-US" sz="1053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дуб и ромашка представляют цветковые растения, обладающие разнообразными формами и экосистемными функциями. Они являются основными производителями кислорода и пищи.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биологической системы классификации,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по царствам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ещё не описаны, оценивается, что изучено лишь 10-20% от существующего разнообразия живых организмов.
</a:t>
            </a:r>
            <a:endParaRPr lang="en-US" sz="1161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доминируют по численности видов, однако каждое царство вносит свой уникальный вклад в биосферу.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75" y="1566534"/>
            <a:ext cx="1878000" cy="1547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50" y="1566769"/>
            <a:ext cx="1878000" cy="15387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25" y="1566316"/>
            <a:ext cx="1878000" cy="15552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5900" y="1566854"/>
            <a:ext cx="1878000" cy="152954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необычных организмов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Thermus aquaticus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горячих источниках, устойчива к высоким температурам. Используется в методах ПЦР для амплификации ДНК, что революционизировало генетические исследования.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мукор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Прирастая на хлебе, мукор способствует процесса разложения органики, применяемый также в компостировании и производстве ферментов для промышленности.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Растение-хищник, которое ловит насекомых для восполнения минерального питания. Отличается быстрой реакцией и специализированными листьями.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конёк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Уникален тем, что самец вынашивает потомство в специальной сумке, что редкое явление в животном мире. Обитает в прибрежных водах.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многообразия для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используются для производства антибиотиков и пищевых ферментов, что важно для медицины и пищевой промышленности. Это способствует лечению заболеваний и улучшению продуктов.
</a:t>
            </a:r>
            <a:endParaRPr lang="en-US" sz="1041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кислород, пищу и сырьё для текстиля и других отраслей. Бактерии участвуют в ферментации продуктов и разработке лекарств, поддерживая устойчивость экосистем и сельского хозяйства.
</a:t>
            </a:r>
            <a:endParaRPr lang="en-US" sz="10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жизни: ключ к пониманию и сохранению природы
</a:t>
            </a:r>
            <a:endParaRPr lang="en-US" sz="3121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поддерживает устойчивость экосистем и является основой для науки и технологий. Классификация помогает систематизировать знания и способствует ответственному отношению к окружающей среде.
</a:t>
            </a:r>
            <a:endParaRPr lang="en-US" sz="11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2026-05-08T20:01:45Z</dcterms:created>
  <dcterms:modified xsi:type="dcterms:W3CDTF">2026-05-08T20:01:45Z</dcterms:modified>
</cp:coreProperties>
</file>