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7846" y="0"/>
            <a:ext cx="512340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людей: как человек использует природу и создает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превращают ресурсы природы в нужные вещи и услуги?
</a:t>
            </a:r>
            <a:endParaRPr lang="en-US" sz="3227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2470" y="216475"/>
            <a:ext cx="3408511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связано с природой территории: климатом, водой, рельефом и ресурсами. Поэтому в разных местах развиваются разные виды деятельности, а вместе с ними — города, дороги и изменения в ландшафте.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изучает хозяйство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хозяйственную деятельность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создает товары и услуги: хлеб, одежду, перевозки, обучение. Именно здесь сырье, труд и техника превращаются в полезный результат для людей и организаций.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соединяет производителей и покупателей через торговлю. Благодаря ему товары попадают туда, где они нужны, а люди могут выбирать из разных предложений.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как продукты, заработок и другие результаты труда поступают людям, предприятиям и учреждениям. Оно помогает организовать справедливое и нужное использование созданного.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 — это использование товаров и услуг в семье, школе, больнице, на транспорте и в быту. Здесь хозяйство напрямую влияет на повседневную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как основа хозяйства
</a:t>
            </a:r>
            <a:endParaRPr lang="en-US" sz="2734" dirty="0"/>
          </a:p>
        </p:txBody>
      </p:sp>
      <p:sp>
        <p:nvSpPr>
          <p:cNvPr id="11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3935150" y="1006075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почвы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людям для жизни, полива полей и работы предприятий. Почвы обеспечивают выращивание культур, поэтому без плодородных земель сельское хозяйство развивается намного слабее.
</a:t>
            </a:r>
            <a:endParaRPr lang="en-US" sz="1195" dirty="0"/>
          </a:p>
        </p:txBody>
      </p:sp>
      <p:sp>
        <p:nvSpPr>
          <p:cNvPr id="13" name="Text 3"/>
          <p:cNvSpPr txBox="1"/>
          <p:nvPr/>
        </p:nvSpPr>
        <p:spPr>
          <a:xfrm>
            <a:off x="3935150" y="1724457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древесину для бумаги, мебели и строительных материалов. Они также защищают почвы, помогают сохранять влагу и поддерживают природное равновесие в местности.
</a:t>
            </a:r>
            <a:endParaRPr lang="en-US" sz="1195" dirty="0"/>
          </a:p>
        </p:txBody>
      </p:sp>
      <p:sp>
        <p:nvSpPr>
          <p:cNvPr id="14" name="Text 4"/>
          <p:cNvSpPr txBox="1"/>
          <p:nvPr/>
        </p:nvSpPr>
        <p:spPr>
          <a:xfrm>
            <a:off x="3935150" y="2442839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уголь, железная руда и другие ископаемые служат сырьем для топлива, металлов и пластмасс. Их добыча обеспечивает работу многих отраслей промышленности.
</a:t>
            </a:r>
            <a:endParaRPr lang="en-US" sz="1195" dirty="0"/>
          </a:p>
        </p:txBody>
      </p:sp>
      <p:sp>
        <p:nvSpPr>
          <p:cNvPr id="15" name="Text 5"/>
          <p:cNvSpPr txBox="1"/>
          <p:nvPr/>
        </p:nvSpPr>
        <p:spPr>
          <a:xfrm>
            <a:off x="3935150" y="3161222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ветер и реки могут давать энергию для электростанций. Такие ресурсы особенно важны там, где нужно получать электричество без сжигания топлива.
</a:t>
            </a:r>
            <a:endParaRPr lang="en-US" sz="1195" dirty="0"/>
          </a:p>
        </p:txBody>
      </p:sp>
      <p:sp>
        <p:nvSpPr>
          <p:cNvPr id="16" name="Text 6"/>
          <p:cNvSpPr txBox="1"/>
          <p:nvPr/>
        </p:nvSpPr>
        <p:spPr>
          <a:xfrm>
            <a:off x="3935150" y="3879604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ресурсов влияет на то, чем занимается население территории. Где есть плодородные земли, развивают земледелие, а где есть сырье — добычу и переработку.
</a:t>
            </a:r>
            <a:endParaRPr lang="en-US" sz="11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хозяйственной деятельности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хозяйства работают как единая система: без производства нечего распределять, обменивать и потреблять.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занимает основу хозяйства, а остальные части обеспечивают движение результатов труда к людям.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ручного труда к машинам и фабрикам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Ручное производство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древности и в Средние века большинство вещей создавали вручную: одежду, посуду, инструменты и мебель. Работа требовала много времени и навыков мастера.
</a:t>
            </a:r>
            <a:endParaRPr lang="en-US" sz="1233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Мануфактуры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мануфактуры, где процесс делили на отдельные операции. Это ускорило работу и позволило делать больше изделий силами многих работников.
</a:t>
            </a:r>
            <a:endParaRPr lang="en-US" sz="1233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
</a:t>
            </a:r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фабрик и паровых машин производство стало машинным. Механизмы и конвейеры резко увеличили выпуск товаров и изменили организацию труда.
</a:t>
            </a:r>
            <a:endParaRPr lang="en-US" sz="1179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Машинное производство сделало вещи доступнее и позволило выпускать их в больших количествах. Люди стали быстрее получать нужные товары по более низкой цене.
</a:t>
            </a:r>
            <a:endParaRPr lang="en-US" sz="1261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хозяйства и их продукция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отрасли создают основные товары и услуги, и как они связаны друг с другом.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хозяйства взаимосвязаны: одна дает сырье, другая перерабатывает его, третья помогает доставлять и обслуживать людей.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природное сырье превращается в готовый товар
</a:t>
            </a:r>
            <a:endParaRPr lang="en-US" sz="2464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человека в хозяйстве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315800" y="1158370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 хозяйстве бывает физическим и умственным, индивидуальным и коллективным. Одни профессии связаны с силой и выносливостью, другие — с расчетами, наблюдением и планированием.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158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 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успешной работы нужны знания, точность, ответственность и умение соблюдать правила. Без этих качеств трудно производить качественные товары и оказывать надежные услуги.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5800" y="38548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сферах результат зависит не от одного человека, а от слаженной работы нескольких специалистов. Это особенно важно на заводах, стройках, в транспорте и больницах.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89100" y="11583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 профессиях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профессии все чаще используют компьютеры, датчики, программы и автоматические системы. Техника помогает работать быстрее, но человек по-прежнему контролирует процесс.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6891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человек принимает важные решения, следит за качеством и отвечает за последствия труда. Поэтому хозяйство требует не только навыков, но и сознательного отношения к делу.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производительность труда имеет большое значение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производительности особенно заметен там, где помогают машины, разделение труда и точная организация работы.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производительность, тем больше продукции за то же время и тем ниже затраты на один товар.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пример по материалам школьного курса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2" y="1161425"/>
            <a:ext cx="3572785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связь природы и труда людей
</a:t>
            </a:r>
            <a:endParaRPr lang="en-US" sz="2576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обеспечивает людей хлебом, овощами, фруктами, мясом, молоком и яйцами. Без него невозможно нормальное питание населения и снабжение магазинов ежедневными продуктами.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и продуктивность животных зависят от климата, почв, воды и длительности теплого сезона. Поэтому в разных районах набор культур и способов ведения хозяйства отличается.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Теплые и прохладные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теплых районах чаще выращивают пшеницу, кукурузу, рис, виноград и овощи. В более прохладных местностях лучше растут картофель, капуста и кормовые культуры для животных.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техники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Тракторы, сеялки, комбайны, теплицы и другая техника помогают работать быстрее, точнее и на больших площадях. Это повышает урожайность и облегчает труд сельских жителей.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ее роль в жизни общества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1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сырья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превращает природное сырье в готовые изделия: продукты питания, одежду, технику, мебель и строительные материалы. Именно здесь ресурсы становятся полезными для повседневной жизни людей.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83927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Добывающая отрасль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Добывающая промышленность получает уголь, нефть, газ, руды и другие полезные ископаемые. Эти материалы служат основой для энергетики, металлургии, химии и многих производств.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37699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металлургия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дает предприятиям и городам электричество и тепло, а металлургия производит металлы для машин, зданий, инструментов и транспорта. Эти отрасли поддерживают работу всей экономики.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83927" y="3684731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и химия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выпускает оборудование, автомобили и бытовую технику, а химическая промышленность — удобрения, пластмассы, краски и лекарства. Их продукция нужна почти в каждой сфере хозяйства.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37699" y="3684731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промышленности невозможно надежно обеспечить транспорт, строительство, связь, школы и больницы. Поэтому промышленность считается одной из основ жизни современного города.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в жизни людей и городов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особенно заметны в городе: они связывают людей, товары и информацию, а также помогают экономить время в учебе, работе и быту.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востребованные услуги связаны с повседневными нуждами населения, поэтому сфера услуг поддерживает жизнь города и работу других отраслей.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качественная оценка для учебной диаграммы.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Обмен, торговля и деньги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65163" y="13347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Бартер
</a:t>
            </a:r>
            <a:pPr algn="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обменивали один товар на другой: зерно на ткань, рыбу на соль, ремесленные изделия на продукты. Такой обмен был удобен только при совпадении потребностей.
</a:t>
            </a:r>
            <a:endParaRPr lang="en-US" sz="1163" dirty="0"/>
          </a:p>
        </p:txBody>
      </p:sp>
      <p:sp>
        <p:nvSpPr>
          <p:cNvPr id="10" name="Text 3"/>
          <p:cNvSpPr txBox="1"/>
          <p:nvPr/>
        </p:nvSpPr>
        <p:spPr>
          <a:xfrm>
            <a:off x="3265163" y="382742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торговли
</a:t>
            </a:r>
            <a:pPr algn="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соединила производителей и покупателей из разных мест, а затем и стран. Она расширила выбор товаров, усилила связи между регионами и сделала хозяйство более взаимосвязанным.
</a:t>
            </a:r>
            <a:endParaRPr lang="en-US" sz="1163" dirty="0"/>
          </a:p>
        </p:txBody>
      </p:sp>
      <p:sp>
        <p:nvSpPr>
          <p:cNvPr id="11" name="Text 4"/>
          <p:cNvSpPr txBox="1"/>
          <p:nvPr/>
        </p:nvSpPr>
        <p:spPr>
          <a:xfrm>
            <a:off x="6443138" y="1978500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денег
</a:t>
            </a:r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возникли деньги, которые упростили покупку и продажу. Они стали мерой стоимости, средством обмена и позволили торговать быстрее и в большем объеме.
</a:t>
            </a:r>
            <a:endParaRPr lang="en-US" sz="12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581777"/>
            <a:ext cx="4392900" cy="24483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которые работают в хозяйстве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специалисты участвуют в разных видах хозяйственной деятельности и какую работу они выполняют.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невозможно без разных профессий: каждая из них выполняет важную часть общей работы, а успех зависит от сотрудничества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 географии и обществознанию.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принимается хозяйственное решение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действий при выборе способа производства в условиях ограниченных ресурсов.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0" y="25"/>
            <a:ext cx="338211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и охрана природы
</a:t>
            </a:r>
            <a:endParaRPr lang="en-US" sz="2734" dirty="0"/>
          </a:p>
        </p:txBody>
      </p:sp>
      <p:sp>
        <p:nvSpPr>
          <p:cNvPr id="11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3935150" y="1006075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и транспорт могут загрязнять воздух, воду и почву, если отходы не очищаются. Поэтому важно заранее предусматривать меры защиты природы на всех этапах работы.
</a:t>
            </a:r>
            <a:endParaRPr lang="en-US" sz="1195" dirty="0"/>
          </a:p>
        </p:txBody>
      </p:sp>
      <p:sp>
        <p:nvSpPr>
          <p:cNvPr id="13" name="Text 3"/>
          <p:cNvSpPr txBox="1"/>
          <p:nvPr/>
        </p:nvSpPr>
        <p:spPr>
          <a:xfrm>
            <a:off x="3935150" y="1724457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Сбережение воды, электроэнергии и сырья помогает уменьшить потери и снизить нагрузку на природу. Даже небольшая экономия в быту и на производстве дает заметный результат.
</a:t>
            </a:r>
            <a:endParaRPr lang="en-US" sz="1195" dirty="0"/>
          </a:p>
        </p:txBody>
      </p:sp>
      <p:sp>
        <p:nvSpPr>
          <p:cNvPr id="14" name="Text 4"/>
          <p:cNvSpPr txBox="1"/>
          <p:nvPr/>
        </p:nvSpPr>
        <p:spPr>
          <a:xfrm>
            <a:off x="3935150" y="2442839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мусора облегчает переработку бумаги, стекла, металла и пластика. Это позволяет снова использовать часть материалов и уменьшает количество отходов на свалках.
</a:t>
            </a:r>
            <a:endParaRPr lang="en-US" sz="1195" dirty="0"/>
          </a:p>
        </p:txBody>
      </p:sp>
      <p:sp>
        <p:nvSpPr>
          <p:cNvPr id="15" name="Text 5"/>
          <p:cNvSpPr txBox="1"/>
          <p:nvPr/>
        </p:nvSpPr>
        <p:spPr>
          <a:xfrm>
            <a:off x="3935150" y="3161222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выбросов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 и фильтры уменьшают вредные выбросы и сточные воды. Такие технологии помогают предприятиям работать безопаснее для людей и окружающей среды.
</a:t>
            </a:r>
            <a:endParaRPr lang="en-US" sz="1195" dirty="0"/>
          </a:p>
        </p:txBody>
      </p:sp>
      <p:sp>
        <p:nvSpPr>
          <p:cNvPr id="16" name="Text 6"/>
          <p:cNvSpPr txBox="1"/>
          <p:nvPr/>
        </p:nvSpPr>
        <p:spPr>
          <a:xfrm>
            <a:off x="3935150" y="3879604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экологичные технологии делают производство более аккуратным и бережным. Они помогают сочетать хозяйственное развитие с сохранением лесов, рек и почв.
</a:t>
            </a:r>
            <a:endParaRPr lang="en-US" sz="11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 хозяйстве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меняют не только заводы, но и повседневные покупки, перевозки и оплату услуг, делая хозяйство быстрее и удобнее для людей.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автоматизация и цифровые сервисы: они повышают скорость работы, уменьшают ошибки и делают хозяйственную деятельность более удобной.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учебная обобщающая схема.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38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12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3975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8425" y="1508701"/>
            <a:ext cx="391500" cy="3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60650" y="1526101"/>
            <a:ext cx="391500" cy="313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в разных регионах
</a:t>
            </a:r>
            <a:endParaRPr lang="en-US" sz="2740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pPr algn="ctr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рельеф, воды и полезные ископаемые влияют на то, какие отрасли развиваются в регионе. Природа задает возможности и ограничения для людей.
</a:t>
            </a:r>
            <a:endParaRPr lang="en-US" sz="1168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есть сырье, энергия и удобные транспортные пути, чаще растут заводы и фабрики. Промышленность создает рабочие места и пополняет бюджет.
</a:t>
            </a:r>
            <a:endParaRPr lang="en-US" sz="1171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с плодородными почвами и длинным теплым сезоном обычно сильнее развиты земледелие и животноводство. Они обеспечивают население продуктами питания.
</a:t>
            </a:r>
            <a:endParaRPr lang="en-US" sz="1103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железные дороги, порты и магистрали соединяют районы между собой. Хороший транспорт помогает вывозить товары, привозить ресурсы и развивать торговлю.
</a:t>
            </a:r>
            <a:endParaRPr lang="en-US" sz="1082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населения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состава хозяйства зависят занятость, доходы семей, строительство жилья и развитие городов. Когда отрасли дополняют друг друга, регион становится устойчивее.
</a:t>
            </a:r>
            <a:endParaRPr lang="en-US" sz="11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деятельность: природа, труд и выбор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показывает, как люди используют природу, труд и технологии для удовлетворения своих потребностей. Будущее хозяйства зависит от разумного расходования ресурсов и бережного отношения к окружающей среде.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2026-06-02T11:22:37Z</dcterms:created>
  <dcterms:modified xsi:type="dcterms:W3CDTF">2026-06-02T11:22:37Z</dcterms:modified>
</cp:coreProperties>
</file>