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направления наук об организме человека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строения, функций и здоровья человеческого тела в разных научных дисциплинах.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человеческого организма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учёные исследовали тело человека. Гиппократ выделил медицину, да Винчи сделал первые точные анатомические рисунки, а изобретение микроскопа открыло путь к новым знаниям о клетках.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— основа понимания тела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основные системы: скелетную, мышечную, нервную, кровеносную и другие, каждая выполняет важные функции.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анатомии необходимы врачам для диагностики и проведения операций, а также для понимания болезней.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изучает строение органов, тканей и систем человека, раскрывая их взаимосвязи и особенности.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органов и систем человека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кислород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обеспечивает поступление кислорода в организм и удаление углекислого газа. Лёгкие, бронхи и трахея работают слаженно, поддерживая жизнедеятельность клеток.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как 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расщепляет пищу на питательные вещества, которые организм использует для работы клеток и тканей. Этот процесс включает механическую и химическую обработку пищи.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0966" y="2401195"/>
            <a:ext cx="419738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77909"/>
            <a:ext cx="449100" cy="39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основная структурная единица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есть мышечные, нервные, кровяные и эпителиальные клетки, каждая выполняет специализированные задачи.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содержит ядро, митохондрии и другие органоиды, которые обеспечивают её жизнедеятельность и воспроизведение.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объединяются в ткани, выполняющие защитные, двигательные, сенсорные и опорные функции.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отвечают за обмен веществ, передачу сигналов и поддержку гомеостаза в организме.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разных клеточных типов в организме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доминируют, так как переносят кислород по всему телу. Другие клетки имеют специализированные функции.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клеток — это кровяные, что отражает важность транспорта веществ в организме.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Science, 2016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 и их роль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и двигательные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система придаёт форму телу и защищает органы, а мышечная отвечает за движение и поддержку позы.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кровообращения и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доставляет кислород и питательные вещества, а дыхательная обеспечивает газообмен с окружающей средой.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выделительная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координирует все процессы, а мочевыделительная удаляет отходы, поддерживая внутреннюю среду тела.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6088" y="1808825"/>
            <a:ext cx="291225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61625"/>
            <a:ext cx="397500" cy="31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2452" y="1808825"/>
            <a:ext cx="317700" cy="423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ключевые компоненты и функции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насос системы, перекачивающий кровь и обеспечивающий её циркуляцию по всему телу.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Артерии, вены и капилляры транспортируют кровь, доставляя кислород и питательные вещества к органам.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кислород, а лейкоциты защищают организм от инфекций и болезней.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гормоны, регулирующие работу различных органов и систем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нервной системы: мозг и спинной мозг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и спинной мозг составляют центральную нервную систему. Головной мозг содержит миллиарды нейронов, обеспечивающих мышление и эмоции.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связь с органами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передаёт сигналы между мозгом и телом, управляя рефлексами и обеспечивая связь с органами чувств и мышцами.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пульса и давления в подростковом возрасте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и давление зависят от физической активности и эмоционального состояния ребенка, поэтому показатели могут временно изменяться.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мониторинг помогает выявлять возможные проблемы с сердцем и сосудами на ранних стадиях.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2022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система: органы и процессы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пища подвергается действию желудочного сока, который разлагает белки и начинает химическую обработку для подготовки к всасыванию.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тонком кишечнике происходит основное всасывание питательных веществ благодаря ворсинкам, которые увеличивают поверхность для обмена веществ.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начинается с ротовой полости, где происходит измельчение и смачивание пищи слюной для дальнейшего лёгкого прохождения по пищеводу.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непереваренной пищи формируются в толстом кишечнике и выводятся из организма через прямую кишку для поддержания гигиены и здоровья.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дыхательной системы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дыхания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состоит из носовой полости, гортани, трахеи, бронхов и лёгких. Каждый орган отвечает за очистку, увлажнение и транспорт воздуха к альвеолам, где происходит газообмен с кровью.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 контроль дыхательных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человек делает 12-18 вдохов в минуту, регулируемых дыхательным центром головного мозга. Дыхание изменяется при физической нагрузке и эмоциональных состояниях для удовлетворения потребностей организма.
</a:t>
            </a:r>
            <a:endParaRPr lang="en-US" sz="9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нервного импульса и рефлекс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прохождения сигнала в нервной системе при рефлекторной реакции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система: защита организма от инфекций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состоит из лейкоцитов и лимфоцитов, образующих защиту от бактерий, вирусов и паразитов с помощью сложных иммунных реакций.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узлы, селезёнка и тимус регулируют созревание и активацию иммунных клеток, обеспечивая эффективное распознавание чужеродных веществ.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стимулирует выработку антител, укрепляя иммунитет и предотвращая развитие опасных заболеваний, таких как корь, грипп и столбняк.
</a:t>
            </a:r>
            <a:endParaRPr lang="en-US" sz="11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наук об организме человека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описание основных дисциплин, изучающих строение, функции и здоровье человека.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науки взаимосвязаны и дополняют друг друга в изучении человеческого организма и сохранении здоровья.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 и медицины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 личная гигиена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и чистка зубов дважды в день помогают предотвращать распространение инфекций. Соблюдение режима сна и отдыха способствует восстановлению сил и сохранению работоспособности.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игры на свежем воздухе укрепляют иммунитет. В школьном коллективе важно соблюдать правила личной гигиены и профилактическую дезинфекцию для снижения риска заболеваний.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гигиены и здорового образа жизни 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научные открытия XXI века в исследовании организма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человеческого генома позволила выявлять генетические болезни и разрабатывать персонализированные методы лечения.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визуализации, такие как МРТ и УЗИ, дают возможность исследовать внутренние органы без хирургических вмешательств.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роботизированной хирургии повысило точность операций и снизило риски травмирования тканей.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3D-печати биотканей открывают перспективы создания искусственных органов для трансплантации и регенерации.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человеческом организме в повседневной жизни школьника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здоровья и самочувствия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температуры тела помогает вовремя заметить симптомы болезни и обратиться к врачу. Знание нормальных показателей пульса и давления позволяет следить за состоянием сердца и сосудов.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первой помощи и гигиены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правильно обрабатывать ранки и соблюдать личную гигиену: мыть руки, использовать антисептики, носить маски при заболеваниях для защиты себя и окружающих.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науки о человеческом организме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с учётом генетических данных становится основой эффективного лечения и профилактики заболеваний.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искусственного интеллекта в диагностике позволяет быстро и точно выявлять патологии на ранних этапах.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Регенеративная медицина развивает методы выращивания новых тканей и органов, а также технологии редактирования генома, открывая новые возможности в терапии.
</a:t>
            </a:r>
            <a:endParaRPr lang="en-US" sz="12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наук об организме человека для здоровья и качества жизни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знания о строении и функциях организма позволяют поддерживать здоровье, предотвращать болезни и способствуют прогрессу медицины, улучшая жизнь каждого человека.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2026-05-09T05:47:25Z</dcterms:created>
  <dcterms:modified xsi:type="dcterms:W3CDTF">2026-05-09T05:47:25Z</dcterms:modified>
</cp:coreProperties>
</file>