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логичность речи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точные слова и строить ясные мысли.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ясная речь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важно не только знать правила, но и уметь говорить и писать так, чтобы мысль была понятной, связной и убедительной в любой ситуации.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обозначать разные предметы или явления, и контекст помогает выбрать нужный смысл.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слова «ключ» показывают, почему контекст так важен.
</a:t>
            </a:r>
            <a:endParaRPr lang="en-US" sz="19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их значения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несколько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иметь не одно значение: его смысл определяется тем, как оно используется в предложении. Поэтому важно читать фразу целиком, а не отдельное слово.
</a:t>
            </a:r>
            <a:endParaRPr lang="en-US" sz="977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или тексте рядом стоящие слова помогают понять, о чём идёт речь. Именно контекст снимает двусмысленность и делает высказывание точным.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проверить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слова вызывает сомнение, полезно обратиться к словарю. Это особенно важно при подготовке ответа, пересказа или письменной работы, где требуется ясность формулировок.
</a:t>
            </a:r>
            <a:endParaRPr lang="en-US" sz="9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неточные формулировки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замена общих слов более конкретными делает речь яснее и выразительнее.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слово, тем меньше двусмысленности и тем легче понять мысль.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смысловой точности речи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логичности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развивается шаг за шагом: от темы к доказательствам, а затем к выводу. Такой порядок помогает слушателю не терять нить рассуждения.
</a:t>
            </a:r>
            <a:endParaRPr lang="en-US" sz="782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предложение должно опираться на предыдущее: уточнять его, объяснять причину или показывать результат. Тогда текст звучит цельно и естественно.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противоречий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текст не содержит взаимоисключающих утверждений. Если факты и выводы не совпадают, читателю трудно понять, что именно хотел сказать автор.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имеет начало, основную часть и вывод. Это помогает не перескакивать на другую тему и доводить рассуждение до ясного итога.
</a:t>
            </a:r>
            <a:endParaRPr lang="en-US" sz="8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логичный ответ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устного или письменного ответа на уроке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в 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особенно полезны в коротком ответе, где каждое слово должно работать на смысл.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ясность повышают слова, которые показывают порядок мысли и её итог.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развитию речи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 в высказывании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факт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событие, действие или результат, о котором будет идти речь. Так слушателю легче понять, что именно объясняют.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причина или итог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объяснение: почему это произошло или к чему привело. Здесь особенно важны слова-связки, которые показывают отношение между частями.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причина и следствие стоят не на своих местах, высказывание звучит неточно. Проверка помогает увидеть, что именно нужно поставить первым.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речевых ошибок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слово повторяется слишком часто, текст становится тяжёлым. Лучше заменить повтор точным синонимом или перестроить фразу, сохранив смысл.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конкретные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выражения вроде «что-то» или «какой-то» делают мысль расплывчатой. Точнее звучат слова, которые называют предмет, случай, действие или признак без неопределённости.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порядком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Непривычный порядок слов может запутать смысл и сделать фразу неуклюжей. Проверяй, чтобы главное слово и зависимые части стояли понятно и естественно.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каждую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написания полезно перечитать текст и заменить неудачные сочетания: «очень-очень интересный» — «интересный», «сделать работу» — «выполнить работу».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исправления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речевые недочёты чаще всего мешают точности и логичности текста, и как их можно исправить при редактировании.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делает речь короче, яснее и последовательнее, а значит — понятнее для слушателя и читателя.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редактирования текстов.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устной речи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по существу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важно сразу называть нужную мысль, не уходя в лишние подробности. Чем точнее формулировка, тем быстрее слушатель понимает смысл сказанного.
</a:t>
            </a:r>
            <a:endParaRPr lang="en-US" sz="1094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названия, даты, числа и примеры делают ответ убедительным. Когда слово выбрано правильно, не возникает сомнений, о чём именно говорит ученик.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 слов-паразитов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«ну», «типа», «что-то» и «это самое» не добавляют смысла и делают речь менее уверенной. Без них ответ звучит чётче и аккуратнее.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себя на слух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фраза звучит расплывчато или слишком долго, её стоит упростить. Короткий и ясный ответ обычно воспринимается лучше, чем богатый, но неточный.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понятным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зависит не только от слов, но и от того, как они соединены между собой и подкреплены примерами.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ясность даёт сочетание точных слов и логических связок: именно оно удерживает смысл и делает текст цельным.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культуре речи, составленная по материалам школьного курса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 пересказе и сочинении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важно не нарушать порядок действий и событий. Тогда слушатель легко понимает, что произошло сначала, что было потом и чем всё закончилось.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микротема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 лучше посвящать одной мысли. Это помогает не смешивать разные темы и делает текст аккуратным, понятным и удобным для чтения.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 важно показывать, как одна мысль вытекает из другой. Связанные предложения создают цельный текст, а не набор отдельных фраз.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различать, где говорится о событии, а где — о мнении. Такое разделение помогает точнее рассуждать и не путать доказательство с впечатлением.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перед сдачей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самопроверки текста перед сдачей учителю.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связного ответа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полезно каждому школьнику, потому что оно расширяет словарный запас и помогает лучше понимать тексты. Это хорошее начало ответа, задающее главную мысль.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Прочитанные книги и статьи встречают новые слова, образцы правильных фраз и интересные мысли. Всё это помогает в учёбе, сочинениях и устных ответах.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регулярное чтение делает речь богаче и точнее. Если ученик читает чаще, ему легче выражать мысли ясно и писать более связно.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удачной и неудачной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слабый признак заметно снижает качество ответа, поэтому важно проверять речь по нескольким критериям сразу.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речь сильна не одним качеством, а их сочетанием: точность, связность и ясность работают вместе.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культуре речи; значения условные, для наглядного сопоставления.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общении и в интернете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перечитать сообщение и убрать двусмысленные слова. Короткая фраза должна быть понятной без догадок, особенно в чате или комментарии.
</a:t>
            </a:r>
            <a:endParaRPr lang="en-US" sz="909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предложения, вежливый тон и точные слова помогают избежать недоразумений. Чем яснее формулировка, тем спокойнее и доброжелательнее разговор.
</a:t>
            </a:r>
            <a:endParaRPr lang="en-US" sz="905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всё же поняли неверно, его можно уточнить без раздражения. Исправление помогает сохранить уважение и восстановить точный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14917"/>
            <a:ext cx="4009200" cy="1910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точной и логичной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помогают быстро проверить текст или ответ и увидеть, не потерялась ли точность смысла и последовательность мысли.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следить и за смыслом слов, и за порядком мыслей, речь становится ясной, убедительной и удобной для восприятия.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культуры речи и школьная практика редактирования текстов.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логичность — основа ясной речи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выбраны точно, а мысли расположены последовательно, речь становится понятной, убедительной и аккуратной. Это помогает уверенно отвечать, писать и общаться без лишних недоразумений.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2026-05-28T18:05:54Z</dcterms:created>
  <dcterms:modified xsi:type="dcterms:W3CDTF">2026-05-28T18:05:54Z</dcterms:modified>
</cp:coreProperties>
</file>